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8" r:id="rId3"/>
    <p:sldId id="270" r:id="rId4"/>
    <p:sldId id="273" r:id="rId5"/>
    <p:sldId id="274" r:id="rId6"/>
    <p:sldId id="275" r:id="rId7"/>
    <p:sldId id="277" r:id="rId8"/>
    <p:sldId id="268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2C2C2C"/>
    <a:srgbClr val="275269"/>
    <a:srgbClr val="A6B750"/>
    <a:srgbClr val="000000"/>
    <a:srgbClr val="326886"/>
    <a:srgbClr val="8CC2F2"/>
    <a:srgbClr val="F7BF3A"/>
    <a:srgbClr val="13958F"/>
    <a:srgbClr val="1494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6763" autoAdjust="0"/>
  </p:normalViewPr>
  <p:slideViewPr>
    <p:cSldViewPr snapToGrid="0" snapToObjects="1">
      <p:cViewPr varScale="1">
        <p:scale>
          <a:sx n="113" d="100"/>
          <a:sy n="113" d="100"/>
        </p:scale>
        <p:origin x="-978" y="-96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1"/>
  <c:chart>
    <c:title>
      <c:tx>
        <c:rich>
          <a:bodyPr/>
          <a:lstStyle/>
          <a:p>
            <a:pPr>
              <a:defRPr/>
            </a:pPr>
            <a:r>
              <a:rPr lang="sv-SE" dirty="0"/>
              <a:t>Andel </a:t>
            </a:r>
            <a:r>
              <a:rPr lang="sv-SE" dirty="0" smtClean="0"/>
              <a:t>besök </a:t>
            </a:r>
            <a:r>
              <a:rPr lang="sv-SE" dirty="0"/>
              <a:t>där startsidan visades </a:t>
            </a:r>
            <a:r>
              <a:rPr lang="sv-SE" dirty="0" smtClean="0"/>
              <a:t>(%)</a:t>
            </a:r>
          </a:p>
          <a:p>
            <a:pPr>
              <a:defRPr/>
            </a:pPr>
            <a:endParaRPr lang="sv-SE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7250538322990835E-2"/>
          <c:y val="0.15414241007638133"/>
          <c:w val="0.96549892335401843"/>
          <c:h val="0.68315024703895555"/>
        </c:manualLayout>
      </c:layout>
      <c:lineChart>
        <c:grouping val="stacked"/>
        <c:ser>
          <c:idx val="0"/>
          <c:order val="0"/>
          <c:tx>
            <c:strRef>
              <c:f>Blad1!$B$1</c:f>
              <c:strCache>
                <c:ptCount val="1"/>
                <c:pt idx="0">
                  <c:v>Andel sessioner där startsidan visades (%)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accent5"/>
                    </a:solidFill>
                  </a:defRPr>
                </a:pPr>
                <a:endParaRPr lang="sv-SE"/>
              </a:p>
            </c:txPr>
            <c:dLblPos val="b"/>
            <c:showVal val="1"/>
          </c:dLbls>
          <c:cat>
            <c:strRef>
              <c:f>Blad1!$A$2:$A$7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
(Q1-Q2)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0.38000000000000039</c:v>
                </c:pt>
                <c:pt idx="1">
                  <c:v>0.3200000000000004</c:v>
                </c:pt>
                <c:pt idx="2">
                  <c:v>0.30000000000000032</c:v>
                </c:pt>
                <c:pt idx="3">
                  <c:v>0.27</c:v>
                </c:pt>
                <c:pt idx="4">
                  <c:v>0.24000000000000016</c:v>
                </c:pt>
                <c:pt idx="5">
                  <c:v>0.21000000000000016</c:v>
                </c:pt>
              </c:numCache>
            </c:numRef>
          </c:val>
        </c:ser>
        <c:marker val="1"/>
        <c:axId val="87963520"/>
        <c:axId val="87965056"/>
      </c:lineChart>
      <c:catAx>
        <c:axId val="8796352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50800" cap="rnd">
            <a:solidFill>
              <a:schemeClr val="accent3">
                <a:lumMod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sv-SE"/>
          </a:p>
        </c:txPr>
        <c:crossAx val="87965056"/>
        <c:crosses val="autoZero"/>
        <c:auto val="1"/>
        <c:lblAlgn val="ctr"/>
        <c:lblOffset val="100"/>
      </c:catAx>
      <c:valAx>
        <c:axId val="87965056"/>
        <c:scaling>
          <c:orientation val="minMax"/>
        </c:scaling>
        <c:delete val="1"/>
        <c:axPos val="l"/>
        <c:numFmt formatCode="0%" sourceLinked="0"/>
        <c:tickLblPos val="none"/>
        <c:crossAx val="87963520"/>
        <c:crosses val="autoZero"/>
        <c:crossBetween val="between"/>
      </c:valAx>
      <c:spPr>
        <a:noFill/>
      </c:spPr>
    </c:plotArea>
    <c:plotVisOnly val="1"/>
  </c:chart>
  <c:spPr>
    <a:noFill/>
  </c:spPr>
  <c:txPr>
    <a:bodyPr/>
    <a:lstStyle/>
    <a:p>
      <a:pPr>
        <a:defRPr sz="1800"/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2015-10-01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2015-10-01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="" xmlns:p14="http://schemas.microsoft.com/office/powerpoint/2010/main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80338" y="3402807"/>
            <a:ext cx="5486252" cy="985563"/>
          </a:xfrm>
        </p:spPr>
        <p:txBody>
          <a:bodyPr/>
          <a:lstStyle/>
          <a:p>
            <a:r>
              <a:rPr lang="sv-SE" dirty="0" smtClean="0"/>
              <a:t>Spaning:</a:t>
            </a:r>
            <a:br>
              <a:rPr lang="sv-SE" dirty="0" smtClean="0"/>
            </a:br>
            <a:r>
              <a:rPr lang="sv-SE" dirty="0" smtClean="0"/>
              <a:t>Så används startsidan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Allt färre besöker startsidan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22000" y="1296785"/>
          <a:ext cx="8098298" cy="4586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ktangel 5"/>
          <p:cNvSpPr/>
          <p:nvPr/>
        </p:nvSpPr>
        <p:spPr>
          <a:xfrm>
            <a:off x="1005841" y="1787236"/>
            <a:ext cx="7115694" cy="2635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86632 2.22222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besök på goteborg.se </a:t>
            </a:r>
            <a:br>
              <a:rPr lang="sv-SE" dirty="0" smtClean="0"/>
            </a:br>
            <a:r>
              <a:rPr lang="sv-SE" sz="2000" b="0" dirty="0" smtClean="0"/>
              <a:t>(1 jan – 30 juni 2015)</a:t>
            </a:r>
            <a:endParaRPr lang="sv-SE" sz="200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grpSp>
        <p:nvGrpSpPr>
          <p:cNvPr id="260" name="Grupp 259"/>
          <p:cNvGrpSpPr/>
          <p:nvPr/>
        </p:nvGrpSpPr>
        <p:grpSpPr>
          <a:xfrm>
            <a:off x="1357081" y="2901575"/>
            <a:ext cx="6461946" cy="2489142"/>
            <a:chOff x="559195" y="1961804"/>
            <a:chExt cx="6461946" cy="2489142"/>
          </a:xfrm>
        </p:grpSpPr>
        <p:grpSp>
          <p:nvGrpSpPr>
            <p:cNvPr id="71" name="Grupp 70"/>
            <p:cNvGrpSpPr/>
            <p:nvPr/>
          </p:nvGrpSpPr>
          <p:grpSpPr>
            <a:xfrm>
              <a:off x="3600111" y="1961804"/>
              <a:ext cx="3116230" cy="690996"/>
              <a:chOff x="559195" y="1961804"/>
              <a:chExt cx="3116230" cy="690996"/>
            </a:xfrm>
          </p:grpSpPr>
          <p:pic>
            <p:nvPicPr>
              <p:cNvPr id="72" name="Bildobjekt 7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3" name="Bildobjekt 7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4" name="Bildobjekt 7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5" name="Bildobjekt 7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6" name="Bildobjekt 7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7" name="Bildobjekt 7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8" name="Bildobjekt 7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79" name="Bildobjekt 7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80" name="Grupp 79"/>
            <p:cNvGrpSpPr/>
            <p:nvPr/>
          </p:nvGrpSpPr>
          <p:grpSpPr>
            <a:xfrm>
              <a:off x="3752511" y="2114204"/>
              <a:ext cx="3116230" cy="690996"/>
              <a:chOff x="711595" y="2114204"/>
              <a:chExt cx="3116230" cy="690996"/>
            </a:xfrm>
          </p:grpSpPr>
          <p:pic>
            <p:nvPicPr>
              <p:cNvPr id="81" name="Bildobjekt 8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2" name="Bildobjekt 8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3" name="Bildobjekt 8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4" name="Bildobjekt 8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5" name="Bildobjekt 8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6" name="Bildobjekt 8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7" name="Bildobjekt 8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88" name="Bildobjekt 8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89" name="Grupp 88"/>
            <p:cNvGrpSpPr/>
            <p:nvPr/>
          </p:nvGrpSpPr>
          <p:grpSpPr>
            <a:xfrm>
              <a:off x="3904911" y="2266604"/>
              <a:ext cx="3116230" cy="690996"/>
              <a:chOff x="863995" y="2266604"/>
              <a:chExt cx="3116230" cy="690996"/>
            </a:xfrm>
          </p:grpSpPr>
          <p:pic>
            <p:nvPicPr>
              <p:cNvPr id="90" name="Bildobjekt 8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1" name="Bildobjekt 9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2" name="Bildobjekt 9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3" name="Bildobjekt 9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4" name="Bildobjekt 9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5" name="Bildobjekt 9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6" name="Bildobjekt 9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97" name="Bildobjekt 9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70" name="Grupp 69"/>
            <p:cNvGrpSpPr/>
            <p:nvPr/>
          </p:nvGrpSpPr>
          <p:grpSpPr>
            <a:xfrm>
              <a:off x="559195" y="1961804"/>
              <a:ext cx="3116230" cy="690996"/>
              <a:chOff x="559195" y="1961804"/>
              <a:chExt cx="3116230" cy="690996"/>
            </a:xfrm>
          </p:grpSpPr>
          <p:pic>
            <p:nvPicPr>
              <p:cNvPr id="5" name="Bildobjekt 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6" name="Bildobjekt 2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9" name="Bildobjekt 2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32" name="Bildobjekt 3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6" name="Bildobjekt 6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7" name="Bildobjekt 6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8" name="Bildobjekt 6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9" name="Bildobjekt 6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65" name="Grupp 64"/>
            <p:cNvGrpSpPr/>
            <p:nvPr/>
          </p:nvGrpSpPr>
          <p:grpSpPr>
            <a:xfrm>
              <a:off x="711595" y="2114204"/>
              <a:ext cx="3116230" cy="690996"/>
              <a:chOff x="711595" y="2114204"/>
              <a:chExt cx="3116230" cy="690996"/>
            </a:xfrm>
          </p:grpSpPr>
          <p:pic>
            <p:nvPicPr>
              <p:cNvPr id="6" name="Bildobjekt 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7" name="Bildobjekt 2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30" name="Bildobjekt 2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33" name="Bildobjekt 3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1" name="Bildobjekt 6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2" name="Bildobjekt 6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3" name="Bildobjekt 6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64" name="Bildobjekt 6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60" name="Grupp 59"/>
            <p:cNvGrpSpPr/>
            <p:nvPr/>
          </p:nvGrpSpPr>
          <p:grpSpPr>
            <a:xfrm>
              <a:off x="863995" y="2266604"/>
              <a:ext cx="3116230" cy="690996"/>
              <a:chOff x="863995" y="2266604"/>
              <a:chExt cx="3116230" cy="690996"/>
            </a:xfrm>
          </p:grpSpPr>
          <p:pic>
            <p:nvPicPr>
              <p:cNvPr id="7" name="Bildobjekt 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8" name="Bildobjekt 2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31" name="Bildobjekt 3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34" name="Bildobjekt 3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56" name="Bildobjekt 5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57" name="Bildobjekt 5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58" name="Bildobjekt 5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59" name="Bildobjekt 5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98" name="Grupp 97"/>
            <p:cNvGrpSpPr/>
            <p:nvPr/>
          </p:nvGrpSpPr>
          <p:grpSpPr>
            <a:xfrm>
              <a:off x="3600111" y="2459702"/>
              <a:ext cx="3116230" cy="690996"/>
              <a:chOff x="559195" y="1961804"/>
              <a:chExt cx="3116230" cy="690996"/>
            </a:xfrm>
          </p:grpSpPr>
          <p:pic>
            <p:nvPicPr>
              <p:cNvPr id="99" name="Bildobjekt 9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0" name="Bildobjekt 9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1" name="Bildobjekt 10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2" name="Bildobjekt 10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3" name="Bildobjekt 10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4" name="Bildobjekt 10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5" name="Bildobjekt 10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6" name="Bildobjekt 10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07" name="Grupp 106"/>
            <p:cNvGrpSpPr/>
            <p:nvPr/>
          </p:nvGrpSpPr>
          <p:grpSpPr>
            <a:xfrm>
              <a:off x="3752511" y="2612102"/>
              <a:ext cx="3116230" cy="690996"/>
              <a:chOff x="711595" y="2114204"/>
              <a:chExt cx="3116230" cy="690996"/>
            </a:xfrm>
          </p:grpSpPr>
          <p:pic>
            <p:nvPicPr>
              <p:cNvPr id="108" name="Bildobjekt 10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09" name="Bildobjekt 10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0" name="Bildobjekt 10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1" name="Bildobjekt 11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2" name="Bildobjekt 11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3" name="Bildobjekt 11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4" name="Bildobjekt 11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5" name="Bildobjekt 11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16" name="Grupp 115"/>
            <p:cNvGrpSpPr/>
            <p:nvPr/>
          </p:nvGrpSpPr>
          <p:grpSpPr>
            <a:xfrm>
              <a:off x="3904911" y="2764502"/>
              <a:ext cx="3116230" cy="690996"/>
              <a:chOff x="863995" y="2266604"/>
              <a:chExt cx="3116230" cy="690996"/>
            </a:xfrm>
          </p:grpSpPr>
          <p:pic>
            <p:nvPicPr>
              <p:cNvPr id="117" name="Bildobjekt 11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8" name="Bildobjekt 11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19" name="Bildobjekt 11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0" name="Bildobjekt 11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1" name="Bildobjekt 12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2" name="Bildobjekt 12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3" name="Bildobjekt 12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4" name="Bildobjekt 12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25" name="Grupp 124"/>
            <p:cNvGrpSpPr/>
            <p:nvPr/>
          </p:nvGrpSpPr>
          <p:grpSpPr>
            <a:xfrm>
              <a:off x="559195" y="2459702"/>
              <a:ext cx="3116230" cy="690996"/>
              <a:chOff x="559195" y="1961804"/>
              <a:chExt cx="3116230" cy="690996"/>
            </a:xfrm>
          </p:grpSpPr>
          <p:pic>
            <p:nvPicPr>
              <p:cNvPr id="126" name="Bildobjekt 12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7" name="Bildobjekt 12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8" name="Bildobjekt 12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29" name="Bildobjekt 12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0" name="Bildobjekt 12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1" name="Bildobjekt 13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2" name="Bildobjekt 13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3" name="Bildobjekt 13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34" name="Grupp 133"/>
            <p:cNvGrpSpPr/>
            <p:nvPr/>
          </p:nvGrpSpPr>
          <p:grpSpPr>
            <a:xfrm>
              <a:off x="711595" y="2612102"/>
              <a:ext cx="3116230" cy="690996"/>
              <a:chOff x="711595" y="2114204"/>
              <a:chExt cx="3116230" cy="690996"/>
            </a:xfrm>
          </p:grpSpPr>
          <p:pic>
            <p:nvPicPr>
              <p:cNvPr id="135" name="Bildobjekt 13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6" name="Bildobjekt 13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7" name="Bildobjekt 13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8" name="Bildobjekt 13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39" name="Bildobjekt 13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0" name="Bildobjekt 13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1" name="Bildobjekt 14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2" name="Bildobjekt 14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43" name="Grupp 142"/>
            <p:cNvGrpSpPr/>
            <p:nvPr/>
          </p:nvGrpSpPr>
          <p:grpSpPr>
            <a:xfrm>
              <a:off x="863995" y="2764502"/>
              <a:ext cx="3116230" cy="690996"/>
              <a:chOff x="863995" y="2266604"/>
              <a:chExt cx="3116230" cy="690996"/>
            </a:xfrm>
          </p:grpSpPr>
          <p:pic>
            <p:nvPicPr>
              <p:cNvPr id="144" name="Bildobjekt 14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5" name="Bildobjekt 14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6" name="Bildobjekt 14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7" name="Bildobjekt 14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8" name="Bildobjekt 14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49" name="Bildobjekt 14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0" name="Bildobjekt 14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1" name="Bildobjekt 15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52" name="Grupp 151"/>
            <p:cNvGrpSpPr/>
            <p:nvPr/>
          </p:nvGrpSpPr>
          <p:grpSpPr>
            <a:xfrm>
              <a:off x="3600111" y="2957252"/>
              <a:ext cx="3116230" cy="690996"/>
              <a:chOff x="559195" y="1961804"/>
              <a:chExt cx="3116230" cy="690996"/>
            </a:xfrm>
          </p:grpSpPr>
          <p:pic>
            <p:nvPicPr>
              <p:cNvPr id="153" name="Bildobjekt 15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4" name="Bildobjekt 15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5" name="Bildobjekt 15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6" name="Bildobjekt 15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7" name="Bildobjekt 15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8" name="Bildobjekt 15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59" name="Bildobjekt 15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0" name="Bildobjekt 15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61" name="Grupp 160"/>
            <p:cNvGrpSpPr/>
            <p:nvPr/>
          </p:nvGrpSpPr>
          <p:grpSpPr>
            <a:xfrm>
              <a:off x="3752511" y="3109652"/>
              <a:ext cx="3116230" cy="690996"/>
              <a:chOff x="711595" y="2114204"/>
              <a:chExt cx="3116230" cy="690996"/>
            </a:xfrm>
          </p:grpSpPr>
          <p:pic>
            <p:nvPicPr>
              <p:cNvPr id="162" name="Bildobjekt 16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3" name="Bildobjekt 16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4" name="Bildobjekt 16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5" name="Bildobjekt 16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6" name="Bildobjekt 16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7" name="Bildobjekt 16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8" name="Bildobjekt 16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69" name="Bildobjekt 16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70" name="Grupp 169"/>
            <p:cNvGrpSpPr/>
            <p:nvPr/>
          </p:nvGrpSpPr>
          <p:grpSpPr>
            <a:xfrm>
              <a:off x="3904911" y="3262052"/>
              <a:ext cx="3116230" cy="690996"/>
              <a:chOff x="863995" y="2266604"/>
              <a:chExt cx="3116230" cy="690996"/>
            </a:xfrm>
          </p:grpSpPr>
          <p:pic>
            <p:nvPicPr>
              <p:cNvPr id="171" name="Bildobjekt 17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2" name="Bildobjekt 17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3" name="Bildobjekt 17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4" name="Bildobjekt 17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5" name="Bildobjekt 17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6" name="Bildobjekt 17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7" name="Bildobjekt 17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78" name="Bildobjekt 17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79" name="Grupp 178"/>
            <p:cNvGrpSpPr/>
            <p:nvPr/>
          </p:nvGrpSpPr>
          <p:grpSpPr>
            <a:xfrm>
              <a:off x="559195" y="2957252"/>
              <a:ext cx="3116230" cy="690996"/>
              <a:chOff x="559195" y="1961804"/>
              <a:chExt cx="3116230" cy="690996"/>
            </a:xfrm>
          </p:grpSpPr>
          <p:pic>
            <p:nvPicPr>
              <p:cNvPr id="180" name="Bildobjekt 17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1" name="Bildobjekt 18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2" name="Bildobjekt 18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3" name="Bildobjekt 18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4" name="Bildobjekt 18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5" name="Bildobjekt 18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6" name="Bildobjekt 18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87" name="Bildobjekt 18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88" name="Grupp 187"/>
            <p:cNvGrpSpPr/>
            <p:nvPr/>
          </p:nvGrpSpPr>
          <p:grpSpPr>
            <a:xfrm>
              <a:off x="711595" y="3109652"/>
              <a:ext cx="3116230" cy="690996"/>
              <a:chOff x="711595" y="2114204"/>
              <a:chExt cx="3116230" cy="690996"/>
            </a:xfrm>
          </p:grpSpPr>
          <p:pic>
            <p:nvPicPr>
              <p:cNvPr id="189" name="Bildobjekt 18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0" name="Bildobjekt 18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1" name="Bildobjekt 19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2" name="Bildobjekt 19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3" name="Bildobjekt 19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4" name="Bildobjekt 19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5" name="Bildobjekt 19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6" name="Bildobjekt 19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197" name="Grupp 196"/>
            <p:cNvGrpSpPr/>
            <p:nvPr/>
          </p:nvGrpSpPr>
          <p:grpSpPr>
            <a:xfrm>
              <a:off x="863995" y="3262052"/>
              <a:ext cx="3116230" cy="690996"/>
              <a:chOff x="863995" y="2266604"/>
              <a:chExt cx="3116230" cy="690996"/>
            </a:xfrm>
          </p:grpSpPr>
          <p:pic>
            <p:nvPicPr>
              <p:cNvPr id="198" name="Bildobjekt 19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199" name="Bildobjekt 19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0" name="Bildobjekt 19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1" name="Bildobjekt 20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2" name="Bildobjekt 20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3" name="Bildobjekt 20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4" name="Bildobjekt 20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5" name="Bildobjekt 20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06" name="Grupp 205"/>
            <p:cNvGrpSpPr/>
            <p:nvPr/>
          </p:nvGrpSpPr>
          <p:grpSpPr>
            <a:xfrm>
              <a:off x="3600111" y="3455150"/>
              <a:ext cx="3116230" cy="690996"/>
              <a:chOff x="559195" y="1961804"/>
              <a:chExt cx="3116230" cy="690996"/>
            </a:xfrm>
          </p:grpSpPr>
          <p:pic>
            <p:nvPicPr>
              <p:cNvPr id="207" name="Bildobjekt 20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8" name="Bildobjekt 20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09" name="Bildobjekt 20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0" name="Bildobjekt 20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1" name="Bildobjekt 21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2" name="Bildobjekt 21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3" name="Bildobjekt 21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4" name="Bildobjekt 21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15" name="Grupp 214"/>
            <p:cNvGrpSpPr/>
            <p:nvPr/>
          </p:nvGrpSpPr>
          <p:grpSpPr>
            <a:xfrm>
              <a:off x="3752511" y="3607550"/>
              <a:ext cx="3116230" cy="690996"/>
              <a:chOff x="711595" y="2114204"/>
              <a:chExt cx="3116230" cy="690996"/>
            </a:xfrm>
          </p:grpSpPr>
          <p:pic>
            <p:nvPicPr>
              <p:cNvPr id="216" name="Bildobjekt 21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7" name="Bildobjekt 21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8" name="Bildobjekt 21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9" name="Bildobjekt 21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0" name="Bildobjekt 21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1" name="Bildobjekt 22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2" name="Bildobjekt 22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3" name="Bildobjekt 22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24" name="Grupp 223"/>
            <p:cNvGrpSpPr/>
            <p:nvPr/>
          </p:nvGrpSpPr>
          <p:grpSpPr>
            <a:xfrm>
              <a:off x="3904911" y="3759950"/>
              <a:ext cx="3116230" cy="690996"/>
              <a:chOff x="863995" y="2266604"/>
              <a:chExt cx="3116230" cy="690996"/>
            </a:xfrm>
          </p:grpSpPr>
          <p:pic>
            <p:nvPicPr>
              <p:cNvPr id="225" name="Bildobjekt 22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6" name="Bildobjekt 22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7" name="Bildobjekt 22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8" name="Bildobjekt 22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9" name="Bildobjekt 22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0" name="Bildobjekt 22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1" name="Bildobjekt 23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2" name="Bildobjekt 23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33" name="Grupp 232"/>
            <p:cNvGrpSpPr/>
            <p:nvPr/>
          </p:nvGrpSpPr>
          <p:grpSpPr>
            <a:xfrm>
              <a:off x="559195" y="3455150"/>
              <a:ext cx="3116230" cy="690996"/>
              <a:chOff x="559195" y="1961804"/>
              <a:chExt cx="3116230" cy="690996"/>
            </a:xfrm>
          </p:grpSpPr>
          <p:pic>
            <p:nvPicPr>
              <p:cNvPr id="234" name="Bildobjekt 23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9195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5" name="Bildobjekt 23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19424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6" name="Bildobjekt 23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9653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7" name="Bildobjekt 23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39882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8" name="Bildobjekt 23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39309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9" name="Bildobjekt 23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99538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0" name="Bildobjekt 23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459767" y="19618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1" name="Bildobjekt 24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19996" y="19618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42" name="Grupp 241"/>
            <p:cNvGrpSpPr/>
            <p:nvPr/>
          </p:nvGrpSpPr>
          <p:grpSpPr>
            <a:xfrm>
              <a:off x="711595" y="3607550"/>
              <a:ext cx="3116230" cy="690996"/>
              <a:chOff x="711595" y="2114204"/>
              <a:chExt cx="3116230" cy="690996"/>
            </a:xfrm>
          </p:grpSpPr>
          <p:pic>
            <p:nvPicPr>
              <p:cNvPr id="243" name="Bildobjekt 24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4" name="Bildobjekt 24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5" name="Bildobjekt 24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6" name="Bildobjekt 24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7" name="Bildobjekt 24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8" name="Bildobjekt 24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9" name="Bildobjekt 24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0" name="Bildobjekt 24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51" name="Grupp 250"/>
            <p:cNvGrpSpPr/>
            <p:nvPr/>
          </p:nvGrpSpPr>
          <p:grpSpPr>
            <a:xfrm>
              <a:off x="863995" y="3759950"/>
              <a:ext cx="3116230" cy="690996"/>
              <a:chOff x="863995" y="2266604"/>
              <a:chExt cx="3116230" cy="690996"/>
            </a:xfrm>
          </p:grpSpPr>
          <p:pic>
            <p:nvPicPr>
              <p:cNvPr id="252" name="Bildobjekt 25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3" name="Bildobjekt 25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4" name="Bildobjekt 25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5" name="Bildobjekt 25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6" name="Bildobjekt 25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7" name="Bildobjekt 25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8" name="Bildobjekt 25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9" name="Bildobjekt 25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</p:grp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829881" y="1637607"/>
            <a:ext cx="3163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3 602 708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 som besökte startsidan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grpSp>
        <p:nvGrpSpPr>
          <p:cNvPr id="4" name="Grupp 70"/>
          <p:cNvGrpSpPr/>
          <p:nvPr/>
        </p:nvGrpSpPr>
        <p:grpSpPr>
          <a:xfrm>
            <a:off x="4403676" y="2899409"/>
            <a:ext cx="3116230" cy="690996"/>
            <a:chOff x="559195" y="1961804"/>
            <a:chExt cx="3116230" cy="690996"/>
          </a:xfrm>
        </p:grpSpPr>
        <p:pic>
          <p:nvPicPr>
            <p:cNvPr id="72" name="Bildobjekt 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73" name="Bildobjekt 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74" name="Bildobjekt 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75" name="Bildobjekt 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76" name="Bildobjekt 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77" name="Bildobjekt 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78" name="Bildobjekt 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79" name="Bildobjekt 7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8" name="Grupp 79"/>
          <p:cNvGrpSpPr/>
          <p:nvPr/>
        </p:nvGrpSpPr>
        <p:grpSpPr>
          <a:xfrm>
            <a:off x="4556076" y="3051809"/>
            <a:ext cx="3116230" cy="690996"/>
            <a:chOff x="711595" y="2114204"/>
            <a:chExt cx="3116230" cy="690996"/>
          </a:xfrm>
        </p:grpSpPr>
        <p:pic>
          <p:nvPicPr>
            <p:cNvPr id="81" name="Bildobjekt 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82" name="Bildobjekt 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83" name="Bildobjekt 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84" name="Bildobjekt 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85" name="Bildobjekt 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86" name="Bildobjekt 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87" name="Bildobjekt 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88" name="Bildobjekt 8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0" name="Grupp 88"/>
          <p:cNvGrpSpPr/>
          <p:nvPr/>
        </p:nvGrpSpPr>
        <p:grpSpPr>
          <a:xfrm>
            <a:off x="4708476" y="3204209"/>
            <a:ext cx="3116230" cy="690996"/>
            <a:chOff x="863995" y="2266604"/>
            <a:chExt cx="3116230" cy="690996"/>
          </a:xfrm>
        </p:grpSpPr>
        <p:pic>
          <p:nvPicPr>
            <p:cNvPr id="90" name="Bildobjekt 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91" name="Bildobjekt 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92" name="Bildobjekt 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93" name="Bildobjekt 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94" name="Bildobjekt 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95" name="Bildobjekt 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96" name="Bildobjekt 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97" name="Bildobjekt 9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1" name="Grupp 69"/>
          <p:cNvGrpSpPr/>
          <p:nvPr/>
        </p:nvGrpSpPr>
        <p:grpSpPr>
          <a:xfrm>
            <a:off x="1362760" y="2899409"/>
            <a:ext cx="3116230" cy="690996"/>
            <a:chOff x="559195" y="1961804"/>
            <a:chExt cx="3116230" cy="690996"/>
          </a:xfrm>
        </p:grpSpPr>
        <p:pic>
          <p:nvPicPr>
            <p:cNvPr id="5" name="Bildobjekt 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6" name="Bildobjekt 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9" name="Bildobjekt 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32" name="Bildobjekt 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66" name="Bildobjekt 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67" name="Bildobjekt 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68" name="Bildobjekt 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69" name="Bildobjekt 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2" name="Grupp 64"/>
          <p:cNvGrpSpPr/>
          <p:nvPr/>
        </p:nvGrpSpPr>
        <p:grpSpPr>
          <a:xfrm>
            <a:off x="1515160" y="3051809"/>
            <a:ext cx="3116230" cy="690996"/>
            <a:chOff x="711595" y="2114204"/>
            <a:chExt cx="3116230" cy="690996"/>
          </a:xfrm>
        </p:grpSpPr>
        <p:pic>
          <p:nvPicPr>
            <p:cNvPr id="6" name="Bildobjekt 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7" name="Bildobjekt 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30" name="Bildobjekt 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33" name="Bildobjekt 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61" name="Bildobjekt 6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62" name="Bildobjekt 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63" name="Bildobjekt 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64" name="Bildobjekt 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3" name="Grupp 59"/>
          <p:cNvGrpSpPr/>
          <p:nvPr/>
        </p:nvGrpSpPr>
        <p:grpSpPr>
          <a:xfrm>
            <a:off x="1667560" y="3204209"/>
            <a:ext cx="3116230" cy="690996"/>
            <a:chOff x="863995" y="2266604"/>
            <a:chExt cx="3116230" cy="690996"/>
          </a:xfrm>
        </p:grpSpPr>
        <p:pic>
          <p:nvPicPr>
            <p:cNvPr id="7" name="Bildobjekt 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28" name="Bildobjekt 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31" name="Bildobjekt 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34" name="Bildobjekt 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56" name="Bildobjekt 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57" name="Bildobjekt 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58" name="Bildobjekt 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59" name="Bildobjekt 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4" name="Grupp 97"/>
          <p:cNvGrpSpPr/>
          <p:nvPr/>
        </p:nvGrpSpPr>
        <p:grpSpPr>
          <a:xfrm>
            <a:off x="4403676" y="3397307"/>
            <a:ext cx="3116230" cy="690996"/>
            <a:chOff x="559195" y="1961804"/>
            <a:chExt cx="3116230" cy="690996"/>
          </a:xfrm>
        </p:grpSpPr>
        <p:pic>
          <p:nvPicPr>
            <p:cNvPr id="99" name="Bildobjekt 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00" name="Bildobjekt 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01" name="Bildobjekt 1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02" name="Bildobjekt 1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03" name="Bildobjekt 1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04" name="Bildobjekt 1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05" name="Bildobjekt 1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06" name="Bildobjekt 10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5" name="Grupp 106"/>
          <p:cNvGrpSpPr/>
          <p:nvPr/>
        </p:nvGrpSpPr>
        <p:grpSpPr>
          <a:xfrm>
            <a:off x="4556076" y="3549707"/>
            <a:ext cx="3116230" cy="690996"/>
            <a:chOff x="711595" y="2114204"/>
            <a:chExt cx="3116230" cy="690996"/>
          </a:xfrm>
        </p:grpSpPr>
        <p:pic>
          <p:nvPicPr>
            <p:cNvPr id="108" name="Bildobjekt 10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09" name="Bildobjekt 10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10" name="Bildobjekt 10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11" name="Bildobjekt 11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12" name="Bildobjekt 11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13" name="Bildobjekt 11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14" name="Bildobjekt 11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15" name="Bildobjekt 11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6" name="Grupp 115"/>
          <p:cNvGrpSpPr/>
          <p:nvPr/>
        </p:nvGrpSpPr>
        <p:grpSpPr>
          <a:xfrm>
            <a:off x="4708476" y="3702107"/>
            <a:ext cx="3116230" cy="690996"/>
            <a:chOff x="863995" y="2266604"/>
            <a:chExt cx="3116230" cy="690996"/>
          </a:xfrm>
        </p:grpSpPr>
        <p:pic>
          <p:nvPicPr>
            <p:cNvPr id="117" name="Bildobjekt 1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18" name="Bildobjekt 1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19" name="Bildobjekt 1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20" name="Bildobjekt 1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21" name="Bildobjekt 1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22" name="Bildobjekt 1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23" name="Bildobjekt 1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24" name="Bildobjekt 12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7" name="Grupp 124"/>
          <p:cNvGrpSpPr/>
          <p:nvPr/>
        </p:nvGrpSpPr>
        <p:grpSpPr>
          <a:xfrm>
            <a:off x="1362760" y="3397307"/>
            <a:ext cx="3116230" cy="690996"/>
            <a:chOff x="559195" y="1961804"/>
            <a:chExt cx="3116230" cy="690996"/>
          </a:xfrm>
        </p:grpSpPr>
        <p:pic>
          <p:nvPicPr>
            <p:cNvPr id="126" name="Bildobjekt 1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27" name="Bildobjekt 1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28" name="Bildobjekt 1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29" name="Bildobjekt 1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30" name="Bildobjekt 1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31" name="Bildobjekt 1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32" name="Bildobjekt 1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33" name="Bildobjekt 1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8" name="Grupp 133"/>
          <p:cNvGrpSpPr/>
          <p:nvPr/>
        </p:nvGrpSpPr>
        <p:grpSpPr>
          <a:xfrm>
            <a:off x="1515160" y="3549707"/>
            <a:ext cx="3116230" cy="690996"/>
            <a:chOff x="711595" y="2114204"/>
            <a:chExt cx="3116230" cy="690996"/>
          </a:xfrm>
        </p:grpSpPr>
        <p:pic>
          <p:nvPicPr>
            <p:cNvPr id="135" name="Bildobjekt 1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36" name="Bildobjekt 1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37" name="Bildobjekt 1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38" name="Bildobjekt 1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39" name="Bildobjekt 1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40" name="Bildobjekt 1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41" name="Bildobjekt 1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42" name="Bildobjekt 14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9" name="Grupp 142"/>
          <p:cNvGrpSpPr/>
          <p:nvPr/>
        </p:nvGrpSpPr>
        <p:grpSpPr>
          <a:xfrm>
            <a:off x="1667560" y="3702107"/>
            <a:ext cx="3116230" cy="690996"/>
            <a:chOff x="863995" y="2266604"/>
            <a:chExt cx="3116230" cy="690996"/>
          </a:xfrm>
        </p:grpSpPr>
        <p:pic>
          <p:nvPicPr>
            <p:cNvPr id="144" name="Bildobjekt 1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45" name="Bildobjekt 1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46" name="Bildobjekt 1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47" name="Bildobjekt 1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48" name="Bildobjekt 1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49" name="Bildobjekt 1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50" name="Bildobjekt 1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51" name="Bildobjekt 15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0" name="Grupp 151"/>
          <p:cNvGrpSpPr/>
          <p:nvPr/>
        </p:nvGrpSpPr>
        <p:grpSpPr>
          <a:xfrm>
            <a:off x="4403676" y="3894857"/>
            <a:ext cx="3116230" cy="690996"/>
            <a:chOff x="559195" y="1961804"/>
            <a:chExt cx="3116230" cy="690996"/>
          </a:xfrm>
        </p:grpSpPr>
        <p:pic>
          <p:nvPicPr>
            <p:cNvPr id="153" name="Bildobjekt 1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54" name="Bildobjekt 1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55" name="Bildobjekt 1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56" name="Bildobjekt 1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57" name="Bildobjekt 1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58" name="Bildobjekt 1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59" name="Bildobjekt 1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60" name="Bildobjekt 15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1" name="Grupp 160"/>
          <p:cNvGrpSpPr/>
          <p:nvPr/>
        </p:nvGrpSpPr>
        <p:grpSpPr>
          <a:xfrm>
            <a:off x="4556076" y="4047257"/>
            <a:ext cx="3116230" cy="690996"/>
            <a:chOff x="711595" y="2114204"/>
            <a:chExt cx="3116230" cy="690996"/>
          </a:xfrm>
        </p:grpSpPr>
        <p:pic>
          <p:nvPicPr>
            <p:cNvPr id="162" name="Bildobjekt 1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63" name="Bildobjekt 1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64" name="Bildobjekt 1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65" name="Bildobjekt 16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66" name="Bildobjekt 1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67" name="Bildobjekt 1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68" name="Bildobjekt 1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69" name="Bildobjekt 1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2" name="Grupp 169"/>
          <p:cNvGrpSpPr/>
          <p:nvPr/>
        </p:nvGrpSpPr>
        <p:grpSpPr>
          <a:xfrm>
            <a:off x="4708476" y="4199657"/>
            <a:ext cx="3116230" cy="690996"/>
            <a:chOff x="863995" y="2266604"/>
            <a:chExt cx="3116230" cy="690996"/>
          </a:xfrm>
        </p:grpSpPr>
        <p:pic>
          <p:nvPicPr>
            <p:cNvPr id="171" name="Bildobjekt 17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72" name="Bildobjekt 1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73" name="Bildobjekt 1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74" name="Bildobjekt 1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75" name="Bildobjekt 1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76" name="Bildobjekt 1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77" name="Bildobjekt 1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78" name="Bildobjekt 1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3" name="Grupp 178"/>
          <p:cNvGrpSpPr/>
          <p:nvPr/>
        </p:nvGrpSpPr>
        <p:grpSpPr>
          <a:xfrm>
            <a:off x="1362760" y="3894857"/>
            <a:ext cx="3116230" cy="690996"/>
            <a:chOff x="559195" y="1961804"/>
            <a:chExt cx="3116230" cy="690996"/>
          </a:xfrm>
        </p:grpSpPr>
        <p:pic>
          <p:nvPicPr>
            <p:cNvPr id="180" name="Bildobjekt 17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81" name="Bildobjekt 1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82" name="Bildobjekt 1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83" name="Bildobjekt 1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84" name="Bildobjekt 1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85" name="Bildobjekt 1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86" name="Bildobjekt 1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87" name="Bildobjekt 1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4" name="Grupp 187"/>
          <p:cNvGrpSpPr/>
          <p:nvPr/>
        </p:nvGrpSpPr>
        <p:grpSpPr>
          <a:xfrm>
            <a:off x="1515160" y="4047257"/>
            <a:ext cx="3116230" cy="690996"/>
            <a:chOff x="711595" y="2114204"/>
            <a:chExt cx="3116230" cy="690996"/>
          </a:xfrm>
        </p:grpSpPr>
        <p:pic>
          <p:nvPicPr>
            <p:cNvPr id="189" name="Bildobjekt 18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90" name="Bildobjekt 1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91" name="Bildobjekt 1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92" name="Bildobjekt 1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93" name="Bildobjekt 1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94" name="Bildobjekt 1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95" name="Bildobjekt 1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96" name="Bildobjekt 1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5" name="Grupp 196"/>
          <p:cNvGrpSpPr/>
          <p:nvPr/>
        </p:nvGrpSpPr>
        <p:grpSpPr>
          <a:xfrm>
            <a:off x="1667560" y="4199657"/>
            <a:ext cx="3116230" cy="690996"/>
            <a:chOff x="863995" y="2266604"/>
            <a:chExt cx="3116230" cy="690996"/>
          </a:xfrm>
        </p:grpSpPr>
        <p:pic>
          <p:nvPicPr>
            <p:cNvPr id="198" name="Bildobjekt 19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99" name="Bildobjekt 1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200" name="Bildobjekt 1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01" name="Bildobjekt 2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02" name="Bildobjekt 2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03" name="Bildobjekt 2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04" name="Bildobjekt 2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05" name="Bildobjekt 2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pic>
        <p:nvPicPr>
          <p:cNvPr id="207" name="Bildobjekt 20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403676" y="4392755"/>
            <a:ext cx="455429" cy="690996"/>
          </a:xfrm>
          <a:prstGeom prst="rect">
            <a:avLst/>
          </a:prstGeom>
        </p:spPr>
      </p:pic>
      <p:pic>
        <p:nvPicPr>
          <p:cNvPr id="208" name="Bildobjekt 20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163905" y="4392755"/>
            <a:ext cx="455429" cy="690996"/>
          </a:xfrm>
          <a:prstGeom prst="rect">
            <a:avLst/>
          </a:prstGeom>
        </p:spPr>
      </p:pic>
      <p:pic>
        <p:nvPicPr>
          <p:cNvPr id="211" name="Bildobjekt 21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83790" y="4392755"/>
            <a:ext cx="455429" cy="690996"/>
          </a:xfrm>
          <a:prstGeom prst="rect">
            <a:avLst/>
          </a:prstGeom>
        </p:spPr>
      </p:pic>
      <p:grpSp>
        <p:nvGrpSpPr>
          <p:cNvPr id="251" name="Grupp 232"/>
          <p:cNvGrpSpPr/>
          <p:nvPr/>
        </p:nvGrpSpPr>
        <p:grpSpPr>
          <a:xfrm>
            <a:off x="1362760" y="4392755"/>
            <a:ext cx="3116230" cy="690996"/>
            <a:chOff x="559195" y="1961804"/>
            <a:chExt cx="3116230" cy="690996"/>
          </a:xfrm>
        </p:grpSpPr>
        <p:pic>
          <p:nvPicPr>
            <p:cNvPr id="234" name="Bildobjekt 2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35" name="Bildobjekt 2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36" name="Bildobjekt 2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237" name="Bildobjekt 2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238" name="Bildobjekt 2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239" name="Bildobjekt 2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240" name="Bildobjekt 2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241" name="Bildobjekt 2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sp>
        <p:nvSpPr>
          <p:cNvPr id="264" name="Text Box 2"/>
          <p:cNvSpPr txBox="1">
            <a:spLocks noChangeArrowheads="1"/>
          </p:cNvSpPr>
          <p:nvPr/>
        </p:nvSpPr>
        <p:spPr bwMode="auto">
          <a:xfrm>
            <a:off x="2807903" y="1512916"/>
            <a:ext cx="31638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741 917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(21 %)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Rektangel 264"/>
          <p:cNvSpPr/>
          <p:nvPr/>
        </p:nvSpPr>
        <p:spPr>
          <a:xfrm>
            <a:off x="881150" y="2774800"/>
            <a:ext cx="7140632" cy="291941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66" name="Grupp 265"/>
          <p:cNvGrpSpPr/>
          <p:nvPr/>
        </p:nvGrpSpPr>
        <p:grpSpPr>
          <a:xfrm>
            <a:off x="1515160" y="4392755"/>
            <a:ext cx="6309546" cy="995796"/>
            <a:chOff x="1515160" y="4392755"/>
            <a:chExt cx="6309546" cy="995796"/>
          </a:xfrm>
        </p:grpSpPr>
        <p:pic>
          <p:nvPicPr>
            <p:cNvPr id="209" name="Bildobjekt 208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4134" y="4392755"/>
              <a:ext cx="455429" cy="690996"/>
            </a:xfrm>
            <a:prstGeom prst="rect">
              <a:avLst/>
            </a:prstGeom>
          </p:spPr>
        </p:pic>
        <p:pic>
          <p:nvPicPr>
            <p:cNvPr id="210" name="Bildobjekt 209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84363" y="4392755"/>
              <a:ext cx="455429" cy="690996"/>
            </a:xfrm>
            <a:prstGeom prst="rect">
              <a:avLst/>
            </a:prstGeom>
          </p:spPr>
        </p:pic>
        <p:pic>
          <p:nvPicPr>
            <p:cNvPr id="212" name="Bildobjekt 211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4019" y="4392755"/>
              <a:ext cx="455429" cy="690996"/>
            </a:xfrm>
            <a:prstGeom prst="rect">
              <a:avLst/>
            </a:prstGeom>
          </p:spPr>
        </p:pic>
        <p:pic>
          <p:nvPicPr>
            <p:cNvPr id="213" name="Bildobjekt 212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4248" y="4392755"/>
              <a:ext cx="455429" cy="690996"/>
            </a:xfrm>
            <a:prstGeom prst="rect">
              <a:avLst/>
            </a:prstGeom>
          </p:spPr>
        </p:pic>
        <p:pic>
          <p:nvPicPr>
            <p:cNvPr id="214" name="Bildobjekt 213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4477" y="4392755"/>
              <a:ext cx="455429" cy="690996"/>
            </a:xfrm>
            <a:prstGeom prst="rect">
              <a:avLst/>
            </a:prstGeom>
          </p:spPr>
        </p:pic>
        <p:grpSp>
          <p:nvGrpSpPr>
            <p:cNvPr id="233" name="Grupp 214"/>
            <p:cNvGrpSpPr/>
            <p:nvPr/>
          </p:nvGrpSpPr>
          <p:grpSpPr>
            <a:xfrm>
              <a:off x="4556076" y="4545155"/>
              <a:ext cx="3116230" cy="690996"/>
              <a:chOff x="711595" y="2114204"/>
              <a:chExt cx="3116230" cy="690996"/>
            </a:xfrm>
          </p:grpSpPr>
          <p:pic>
            <p:nvPicPr>
              <p:cNvPr id="216" name="Bildobjekt 21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7" name="Bildobjekt 21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8" name="Bildobjekt 21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19" name="Bildobjekt 21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0" name="Bildobjekt 21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1" name="Bildobjekt 22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2" name="Bildobjekt 22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3" name="Bildobjekt 22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42" name="Grupp 223"/>
            <p:cNvGrpSpPr/>
            <p:nvPr/>
          </p:nvGrpSpPr>
          <p:grpSpPr>
            <a:xfrm>
              <a:off x="4708476" y="4697555"/>
              <a:ext cx="3116230" cy="690996"/>
              <a:chOff x="863995" y="2266604"/>
              <a:chExt cx="3116230" cy="690996"/>
            </a:xfrm>
          </p:grpSpPr>
          <p:pic>
            <p:nvPicPr>
              <p:cNvPr id="225" name="Bildobjekt 22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6" name="Bildobjekt 22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7" name="Bildobjekt 22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8" name="Bildobjekt 22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29" name="Bildobjekt 22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0" name="Bildobjekt 22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1" name="Bildobjekt 230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32" name="Bildobjekt 23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60" name="Grupp 241"/>
            <p:cNvGrpSpPr/>
            <p:nvPr/>
          </p:nvGrpSpPr>
          <p:grpSpPr>
            <a:xfrm>
              <a:off x="1515160" y="4545155"/>
              <a:ext cx="3116230" cy="690996"/>
              <a:chOff x="711595" y="2114204"/>
              <a:chExt cx="3116230" cy="690996"/>
            </a:xfrm>
          </p:grpSpPr>
          <p:pic>
            <p:nvPicPr>
              <p:cNvPr id="243" name="Bildobjekt 24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11595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4" name="Bildobjekt 24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71824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5" name="Bildobjekt 24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2053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6" name="Bildobjekt 24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92282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7" name="Bildobjekt 24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91709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8" name="Bildobjekt 24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51938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49" name="Bildobjekt 24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612167" y="21142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0" name="Bildobjekt 249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2396" y="2114204"/>
                <a:ext cx="455429" cy="690996"/>
              </a:xfrm>
              <a:prstGeom prst="rect">
                <a:avLst/>
              </a:prstGeom>
            </p:spPr>
          </p:pic>
        </p:grpSp>
        <p:grpSp>
          <p:nvGrpSpPr>
            <p:cNvPr id="261" name="Grupp 250"/>
            <p:cNvGrpSpPr/>
            <p:nvPr/>
          </p:nvGrpSpPr>
          <p:grpSpPr>
            <a:xfrm>
              <a:off x="1667560" y="4697555"/>
              <a:ext cx="3116230" cy="690996"/>
              <a:chOff x="863995" y="2266604"/>
              <a:chExt cx="3116230" cy="690996"/>
            </a:xfrm>
          </p:grpSpPr>
          <p:pic>
            <p:nvPicPr>
              <p:cNvPr id="252" name="Bildobjekt 251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3995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3" name="Bildobjekt 252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24224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4" name="Bildobjekt 253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4453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5" name="Bildobjekt 254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4682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6" name="Bildobjekt 255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44109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7" name="Bildobjekt 256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04338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8" name="Bildobjekt 257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64567" y="2266604"/>
                <a:ext cx="455429" cy="690996"/>
              </a:xfrm>
              <a:prstGeom prst="rect">
                <a:avLst/>
              </a:prstGeom>
            </p:spPr>
          </p:pic>
          <p:pic>
            <p:nvPicPr>
              <p:cNvPr id="259" name="Bildobjekt 258" descr="Person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4796" y="2266604"/>
                <a:ext cx="455429" cy="690996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Andel som klickade på en puff </a:t>
            </a:r>
            <a:br>
              <a:rPr lang="sv-SE" dirty="0" smtClean="0"/>
            </a:br>
            <a:r>
              <a:rPr lang="sv-SE" dirty="0" smtClean="0"/>
              <a:t>(vilken som helst) på startsidan 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grpSp>
        <p:nvGrpSpPr>
          <p:cNvPr id="4" name="Grupp 70"/>
          <p:cNvGrpSpPr/>
          <p:nvPr/>
        </p:nvGrpSpPr>
        <p:grpSpPr>
          <a:xfrm>
            <a:off x="4401905" y="2899676"/>
            <a:ext cx="3116230" cy="690996"/>
            <a:chOff x="559195" y="1961804"/>
            <a:chExt cx="3116230" cy="690996"/>
          </a:xfrm>
        </p:grpSpPr>
        <p:pic>
          <p:nvPicPr>
            <p:cNvPr id="72" name="Bildobjekt 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73" name="Bildobjekt 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74" name="Bildobjekt 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75" name="Bildobjekt 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76" name="Bildobjekt 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77" name="Bildobjekt 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78" name="Bildobjekt 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79" name="Bildobjekt 7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8" name="Grupp 79"/>
          <p:cNvGrpSpPr/>
          <p:nvPr/>
        </p:nvGrpSpPr>
        <p:grpSpPr>
          <a:xfrm>
            <a:off x="4554305" y="3052076"/>
            <a:ext cx="3116230" cy="690996"/>
            <a:chOff x="711595" y="2114204"/>
            <a:chExt cx="3116230" cy="690996"/>
          </a:xfrm>
        </p:grpSpPr>
        <p:pic>
          <p:nvPicPr>
            <p:cNvPr id="81" name="Bildobjekt 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82" name="Bildobjekt 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83" name="Bildobjekt 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84" name="Bildobjekt 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85" name="Bildobjekt 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86" name="Bildobjekt 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87" name="Bildobjekt 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88" name="Bildobjekt 8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0" name="Grupp 88"/>
          <p:cNvGrpSpPr/>
          <p:nvPr/>
        </p:nvGrpSpPr>
        <p:grpSpPr>
          <a:xfrm>
            <a:off x="4706705" y="3204476"/>
            <a:ext cx="3116230" cy="690996"/>
            <a:chOff x="863995" y="2266604"/>
            <a:chExt cx="3116230" cy="690996"/>
          </a:xfrm>
        </p:grpSpPr>
        <p:pic>
          <p:nvPicPr>
            <p:cNvPr id="90" name="Bildobjekt 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91" name="Bildobjekt 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92" name="Bildobjekt 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93" name="Bildobjekt 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94" name="Bildobjekt 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95" name="Bildobjekt 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96" name="Bildobjekt 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97" name="Bildobjekt 9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1" name="Grupp 69"/>
          <p:cNvGrpSpPr/>
          <p:nvPr/>
        </p:nvGrpSpPr>
        <p:grpSpPr>
          <a:xfrm>
            <a:off x="1360989" y="2899676"/>
            <a:ext cx="3116230" cy="690996"/>
            <a:chOff x="559195" y="1961804"/>
            <a:chExt cx="3116230" cy="690996"/>
          </a:xfrm>
        </p:grpSpPr>
        <p:pic>
          <p:nvPicPr>
            <p:cNvPr id="5" name="Bildobjekt 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6" name="Bildobjekt 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9" name="Bildobjekt 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32" name="Bildobjekt 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66" name="Bildobjekt 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67" name="Bildobjekt 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68" name="Bildobjekt 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69" name="Bildobjekt 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2" name="Grupp 64"/>
          <p:cNvGrpSpPr/>
          <p:nvPr/>
        </p:nvGrpSpPr>
        <p:grpSpPr>
          <a:xfrm>
            <a:off x="1513389" y="3052076"/>
            <a:ext cx="3116230" cy="690996"/>
            <a:chOff x="711595" y="2114204"/>
            <a:chExt cx="3116230" cy="690996"/>
          </a:xfrm>
        </p:grpSpPr>
        <p:pic>
          <p:nvPicPr>
            <p:cNvPr id="6" name="Bildobjekt 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7" name="Bildobjekt 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30" name="Bildobjekt 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33" name="Bildobjekt 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61" name="Bildobjekt 6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62" name="Bildobjekt 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63" name="Bildobjekt 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64" name="Bildobjekt 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3" name="Grupp 59"/>
          <p:cNvGrpSpPr/>
          <p:nvPr/>
        </p:nvGrpSpPr>
        <p:grpSpPr>
          <a:xfrm>
            <a:off x="1665789" y="3204476"/>
            <a:ext cx="3116230" cy="690996"/>
            <a:chOff x="863995" y="2266604"/>
            <a:chExt cx="3116230" cy="690996"/>
          </a:xfrm>
        </p:grpSpPr>
        <p:pic>
          <p:nvPicPr>
            <p:cNvPr id="7" name="Bildobjekt 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28" name="Bildobjekt 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31" name="Bildobjekt 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34" name="Bildobjekt 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56" name="Bildobjekt 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57" name="Bildobjekt 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58" name="Bildobjekt 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59" name="Bildobjekt 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4" name="Grupp 97"/>
          <p:cNvGrpSpPr/>
          <p:nvPr/>
        </p:nvGrpSpPr>
        <p:grpSpPr>
          <a:xfrm>
            <a:off x="4401905" y="3397574"/>
            <a:ext cx="3116230" cy="690996"/>
            <a:chOff x="559195" y="1961804"/>
            <a:chExt cx="3116230" cy="690996"/>
          </a:xfrm>
        </p:grpSpPr>
        <p:pic>
          <p:nvPicPr>
            <p:cNvPr id="99" name="Bildobjekt 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00" name="Bildobjekt 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01" name="Bildobjekt 1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02" name="Bildobjekt 1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03" name="Bildobjekt 1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04" name="Bildobjekt 1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05" name="Bildobjekt 1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06" name="Bildobjekt 10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5" name="Grupp 106"/>
          <p:cNvGrpSpPr/>
          <p:nvPr/>
        </p:nvGrpSpPr>
        <p:grpSpPr>
          <a:xfrm>
            <a:off x="4554305" y="3549974"/>
            <a:ext cx="3116230" cy="690996"/>
            <a:chOff x="711595" y="2114204"/>
            <a:chExt cx="3116230" cy="690996"/>
          </a:xfrm>
        </p:grpSpPr>
        <p:pic>
          <p:nvPicPr>
            <p:cNvPr id="108" name="Bildobjekt 10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09" name="Bildobjekt 10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10" name="Bildobjekt 10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11" name="Bildobjekt 11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12" name="Bildobjekt 11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13" name="Bildobjekt 11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14" name="Bildobjekt 11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15" name="Bildobjekt 11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6" name="Grupp 115"/>
          <p:cNvGrpSpPr/>
          <p:nvPr/>
        </p:nvGrpSpPr>
        <p:grpSpPr>
          <a:xfrm>
            <a:off x="4706705" y="3702374"/>
            <a:ext cx="3116230" cy="690996"/>
            <a:chOff x="863995" y="2266604"/>
            <a:chExt cx="3116230" cy="690996"/>
          </a:xfrm>
        </p:grpSpPr>
        <p:pic>
          <p:nvPicPr>
            <p:cNvPr id="117" name="Bildobjekt 1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18" name="Bildobjekt 1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19" name="Bildobjekt 1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20" name="Bildobjekt 1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21" name="Bildobjekt 1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22" name="Bildobjekt 1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23" name="Bildobjekt 1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24" name="Bildobjekt 12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7" name="Grupp 124"/>
          <p:cNvGrpSpPr/>
          <p:nvPr/>
        </p:nvGrpSpPr>
        <p:grpSpPr>
          <a:xfrm>
            <a:off x="1360989" y="3397574"/>
            <a:ext cx="3116230" cy="690996"/>
            <a:chOff x="559195" y="1961804"/>
            <a:chExt cx="3116230" cy="690996"/>
          </a:xfrm>
        </p:grpSpPr>
        <p:pic>
          <p:nvPicPr>
            <p:cNvPr id="126" name="Bildobjekt 1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27" name="Bildobjekt 1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28" name="Bildobjekt 1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29" name="Bildobjekt 1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30" name="Bildobjekt 1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31" name="Bildobjekt 1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32" name="Bildobjekt 1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33" name="Bildobjekt 1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8" name="Grupp 133"/>
          <p:cNvGrpSpPr/>
          <p:nvPr/>
        </p:nvGrpSpPr>
        <p:grpSpPr>
          <a:xfrm>
            <a:off x="1513389" y="3549974"/>
            <a:ext cx="3116230" cy="690996"/>
            <a:chOff x="711595" y="2114204"/>
            <a:chExt cx="3116230" cy="690996"/>
          </a:xfrm>
        </p:grpSpPr>
        <p:pic>
          <p:nvPicPr>
            <p:cNvPr id="135" name="Bildobjekt 1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36" name="Bildobjekt 1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37" name="Bildobjekt 1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38" name="Bildobjekt 1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39" name="Bildobjekt 1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40" name="Bildobjekt 1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41" name="Bildobjekt 1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42" name="Bildobjekt 14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9" name="Grupp 142"/>
          <p:cNvGrpSpPr/>
          <p:nvPr/>
        </p:nvGrpSpPr>
        <p:grpSpPr>
          <a:xfrm>
            <a:off x="1665789" y="3702374"/>
            <a:ext cx="3116230" cy="690996"/>
            <a:chOff x="863995" y="2266604"/>
            <a:chExt cx="3116230" cy="690996"/>
          </a:xfrm>
        </p:grpSpPr>
        <p:pic>
          <p:nvPicPr>
            <p:cNvPr id="144" name="Bildobjekt 1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45" name="Bildobjekt 1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46" name="Bildobjekt 1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47" name="Bildobjekt 1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48" name="Bildobjekt 1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49" name="Bildobjekt 1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50" name="Bildobjekt 1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51" name="Bildobjekt 15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0" name="Grupp 151"/>
          <p:cNvGrpSpPr/>
          <p:nvPr/>
        </p:nvGrpSpPr>
        <p:grpSpPr>
          <a:xfrm>
            <a:off x="4401905" y="3895124"/>
            <a:ext cx="3116230" cy="690996"/>
            <a:chOff x="559195" y="1961804"/>
            <a:chExt cx="3116230" cy="690996"/>
          </a:xfrm>
        </p:grpSpPr>
        <p:pic>
          <p:nvPicPr>
            <p:cNvPr id="153" name="Bildobjekt 1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54" name="Bildobjekt 1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55" name="Bildobjekt 1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56" name="Bildobjekt 1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57" name="Bildobjekt 1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58" name="Bildobjekt 1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59" name="Bildobjekt 1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60" name="Bildobjekt 15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1" name="Grupp 160"/>
          <p:cNvGrpSpPr/>
          <p:nvPr/>
        </p:nvGrpSpPr>
        <p:grpSpPr>
          <a:xfrm>
            <a:off x="4554305" y="4047524"/>
            <a:ext cx="3116230" cy="690996"/>
            <a:chOff x="711595" y="2114204"/>
            <a:chExt cx="3116230" cy="690996"/>
          </a:xfrm>
        </p:grpSpPr>
        <p:pic>
          <p:nvPicPr>
            <p:cNvPr id="162" name="Bildobjekt 1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63" name="Bildobjekt 1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64" name="Bildobjekt 1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65" name="Bildobjekt 16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66" name="Bildobjekt 1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67" name="Bildobjekt 1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68" name="Bildobjekt 1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69" name="Bildobjekt 1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2" name="Grupp 169"/>
          <p:cNvGrpSpPr/>
          <p:nvPr/>
        </p:nvGrpSpPr>
        <p:grpSpPr>
          <a:xfrm>
            <a:off x="4706705" y="4199924"/>
            <a:ext cx="3116230" cy="690996"/>
            <a:chOff x="863995" y="2266604"/>
            <a:chExt cx="3116230" cy="690996"/>
          </a:xfrm>
        </p:grpSpPr>
        <p:pic>
          <p:nvPicPr>
            <p:cNvPr id="171" name="Bildobjekt 17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72" name="Bildobjekt 1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73" name="Bildobjekt 1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74" name="Bildobjekt 1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75" name="Bildobjekt 1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76" name="Bildobjekt 1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77" name="Bildobjekt 1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78" name="Bildobjekt 1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3" name="Grupp 178"/>
          <p:cNvGrpSpPr/>
          <p:nvPr/>
        </p:nvGrpSpPr>
        <p:grpSpPr>
          <a:xfrm>
            <a:off x="1360989" y="3895124"/>
            <a:ext cx="3116230" cy="690996"/>
            <a:chOff x="559195" y="1961804"/>
            <a:chExt cx="3116230" cy="690996"/>
          </a:xfrm>
        </p:grpSpPr>
        <p:pic>
          <p:nvPicPr>
            <p:cNvPr id="180" name="Bildobjekt 17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81" name="Bildobjekt 1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82" name="Bildobjekt 1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83" name="Bildobjekt 1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84" name="Bildobjekt 1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85" name="Bildobjekt 1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86" name="Bildobjekt 1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87" name="Bildobjekt 1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4" name="Grupp 187"/>
          <p:cNvGrpSpPr/>
          <p:nvPr/>
        </p:nvGrpSpPr>
        <p:grpSpPr>
          <a:xfrm>
            <a:off x="1513389" y="4047524"/>
            <a:ext cx="3116230" cy="690996"/>
            <a:chOff x="711595" y="2114204"/>
            <a:chExt cx="3116230" cy="690996"/>
          </a:xfrm>
        </p:grpSpPr>
        <p:pic>
          <p:nvPicPr>
            <p:cNvPr id="189" name="Bildobjekt 18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90" name="Bildobjekt 1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91" name="Bildobjekt 1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92" name="Bildobjekt 1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93" name="Bildobjekt 1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94" name="Bildobjekt 1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95" name="Bildobjekt 1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96" name="Bildobjekt 1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5" name="Grupp 196"/>
          <p:cNvGrpSpPr/>
          <p:nvPr/>
        </p:nvGrpSpPr>
        <p:grpSpPr>
          <a:xfrm>
            <a:off x="1665789" y="4199924"/>
            <a:ext cx="3116230" cy="690996"/>
            <a:chOff x="863995" y="2266604"/>
            <a:chExt cx="3116230" cy="690996"/>
          </a:xfrm>
        </p:grpSpPr>
        <p:pic>
          <p:nvPicPr>
            <p:cNvPr id="198" name="Bildobjekt 19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99" name="Bildobjekt 1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200" name="Bildobjekt 1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01" name="Bildobjekt 2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02" name="Bildobjekt 2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03" name="Bildobjekt 2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04" name="Bildobjekt 2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05" name="Bildobjekt 2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pic>
        <p:nvPicPr>
          <p:cNvPr id="207" name="Bildobjekt 20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401905" y="4393022"/>
            <a:ext cx="455429" cy="690996"/>
          </a:xfrm>
          <a:prstGeom prst="rect">
            <a:avLst/>
          </a:prstGeom>
        </p:spPr>
      </p:pic>
      <p:pic>
        <p:nvPicPr>
          <p:cNvPr id="208" name="Bildobjekt 20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162134" y="4393022"/>
            <a:ext cx="455429" cy="690996"/>
          </a:xfrm>
          <a:prstGeom prst="rect">
            <a:avLst/>
          </a:prstGeom>
        </p:spPr>
      </p:pic>
      <p:pic>
        <p:nvPicPr>
          <p:cNvPr id="209" name="Bildobjekt 20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922363" y="4393022"/>
            <a:ext cx="455429" cy="690996"/>
          </a:xfrm>
          <a:prstGeom prst="rect">
            <a:avLst/>
          </a:prstGeom>
        </p:spPr>
      </p:pic>
      <p:pic>
        <p:nvPicPr>
          <p:cNvPr id="210" name="Bildobjekt 20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82592" y="4393022"/>
            <a:ext cx="455429" cy="690996"/>
          </a:xfrm>
          <a:prstGeom prst="rect">
            <a:avLst/>
          </a:prstGeom>
        </p:spPr>
      </p:pic>
      <p:pic>
        <p:nvPicPr>
          <p:cNvPr id="211" name="Bildobjekt 21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82019" y="4393022"/>
            <a:ext cx="455429" cy="690996"/>
          </a:xfrm>
          <a:prstGeom prst="rect">
            <a:avLst/>
          </a:prstGeom>
        </p:spPr>
      </p:pic>
      <p:pic>
        <p:nvPicPr>
          <p:cNvPr id="212" name="Bildobjekt 211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542248" y="4393022"/>
            <a:ext cx="455429" cy="690996"/>
          </a:xfrm>
          <a:prstGeom prst="rect">
            <a:avLst/>
          </a:prstGeom>
        </p:spPr>
      </p:pic>
      <p:pic>
        <p:nvPicPr>
          <p:cNvPr id="213" name="Bildobjekt 212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302477" y="4393022"/>
            <a:ext cx="455429" cy="690996"/>
          </a:xfrm>
          <a:prstGeom prst="rect">
            <a:avLst/>
          </a:prstGeom>
        </p:spPr>
      </p:pic>
      <p:pic>
        <p:nvPicPr>
          <p:cNvPr id="214" name="Bildobjekt 213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7062706" y="4393022"/>
            <a:ext cx="455429" cy="690996"/>
          </a:xfrm>
          <a:prstGeom prst="rect">
            <a:avLst/>
          </a:prstGeom>
        </p:spPr>
      </p:pic>
      <p:grpSp>
        <p:nvGrpSpPr>
          <p:cNvPr id="224" name="Grupp 214"/>
          <p:cNvGrpSpPr/>
          <p:nvPr/>
        </p:nvGrpSpPr>
        <p:grpSpPr>
          <a:xfrm>
            <a:off x="4554305" y="4545422"/>
            <a:ext cx="3116230" cy="690996"/>
            <a:chOff x="711595" y="2114204"/>
            <a:chExt cx="3116230" cy="690996"/>
          </a:xfrm>
        </p:grpSpPr>
        <p:pic>
          <p:nvPicPr>
            <p:cNvPr id="216" name="Bildobjekt 21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17" name="Bildobjekt 2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218" name="Bildobjekt 2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219" name="Bildobjekt 2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220" name="Bildobjekt 2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221" name="Bildobjekt 2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222" name="Bildobjekt 2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223" name="Bildobjekt 2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pic>
        <p:nvPicPr>
          <p:cNvPr id="225" name="Bildobjekt 224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06705" y="4697822"/>
            <a:ext cx="455429" cy="690996"/>
          </a:xfrm>
          <a:prstGeom prst="rect">
            <a:avLst/>
          </a:prstGeom>
        </p:spPr>
      </p:pic>
      <p:pic>
        <p:nvPicPr>
          <p:cNvPr id="226" name="Bildobjekt 225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466934" y="4697822"/>
            <a:ext cx="455429" cy="690996"/>
          </a:xfrm>
          <a:prstGeom prst="rect">
            <a:avLst/>
          </a:prstGeom>
        </p:spPr>
      </p:pic>
      <p:pic>
        <p:nvPicPr>
          <p:cNvPr id="227" name="Bildobjekt 22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227163" y="4697822"/>
            <a:ext cx="455429" cy="690996"/>
          </a:xfrm>
          <a:prstGeom prst="rect">
            <a:avLst/>
          </a:prstGeom>
        </p:spPr>
      </p:pic>
      <p:pic>
        <p:nvPicPr>
          <p:cNvPr id="229" name="Bildobjekt 22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086819" y="4697822"/>
            <a:ext cx="455429" cy="690996"/>
          </a:xfrm>
          <a:prstGeom prst="rect">
            <a:avLst/>
          </a:prstGeom>
        </p:spPr>
      </p:pic>
      <p:pic>
        <p:nvPicPr>
          <p:cNvPr id="230" name="Bildobjekt 22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847048" y="4697822"/>
            <a:ext cx="455429" cy="690996"/>
          </a:xfrm>
          <a:prstGeom prst="rect">
            <a:avLst/>
          </a:prstGeom>
        </p:spPr>
      </p:pic>
      <p:pic>
        <p:nvPicPr>
          <p:cNvPr id="231" name="Bildobjekt 23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07277" y="4697822"/>
            <a:ext cx="455429" cy="690996"/>
          </a:xfrm>
          <a:prstGeom prst="rect">
            <a:avLst/>
          </a:prstGeom>
        </p:spPr>
      </p:pic>
      <p:grpSp>
        <p:nvGrpSpPr>
          <p:cNvPr id="242" name="Grupp 232"/>
          <p:cNvGrpSpPr/>
          <p:nvPr/>
        </p:nvGrpSpPr>
        <p:grpSpPr>
          <a:xfrm>
            <a:off x="1360989" y="4393022"/>
            <a:ext cx="3116230" cy="690996"/>
            <a:chOff x="559195" y="1961804"/>
            <a:chExt cx="3116230" cy="690996"/>
          </a:xfrm>
        </p:grpSpPr>
        <p:pic>
          <p:nvPicPr>
            <p:cNvPr id="234" name="Bildobjekt 2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35" name="Bildobjekt 2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36" name="Bildobjekt 2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237" name="Bildobjekt 2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238" name="Bildobjekt 2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239" name="Bildobjekt 2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240" name="Bildobjekt 2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241" name="Bildobjekt 2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51" name="Grupp 241"/>
          <p:cNvGrpSpPr/>
          <p:nvPr/>
        </p:nvGrpSpPr>
        <p:grpSpPr>
          <a:xfrm>
            <a:off x="1513389" y="4545422"/>
            <a:ext cx="3116230" cy="690996"/>
            <a:chOff x="711595" y="2114204"/>
            <a:chExt cx="3116230" cy="690996"/>
          </a:xfrm>
        </p:grpSpPr>
        <p:pic>
          <p:nvPicPr>
            <p:cNvPr id="243" name="Bildobjekt 24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44" name="Bildobjekt 2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245" name="Bildobjekt 2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246" name="Bildobjekt 2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247" name="Bildobjekt 2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248" name="Bildobjekt 2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249" name="Bildobjekt 2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250" name="Bildobjekt 2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60" name="Grupp 250"/>
          <p:cNvGrpSpPr/>
          <p:nvPr/>
        </p:nvGrpSpPr>
        <p:grpSpPr>
          <a:xfrm>
            <a:off x="1665789" y="4697822"/>
            <a:ext cx="3116230" cy="690996"/>
            <a:chOff x="863995" y="2266604"/>
            <a:chExt cx="3116230" cy="690996"/>
          </a:xfrm>
        </p:grpSpPr>
        <p:pic>
          <p:nvPicPr>
            <p:cNvPr id="252" name="Bildobjekt 25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253" name="Bildobjekt 2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254" name="Bildobjekt 2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55" name="Bildobjekt 2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56" name="Bildobjekt 2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57" name="Bildobjekt 2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58" name="Bildobjekt 2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59" name="Bildobjekt 2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sp>
        <p:nvSpPr>
          <p:cNvPr id="262" name="Text Box 2"/>
          <p:cNvSpPr txBox="1">
            <a:spLocks noChangeArrowheads="1"/>
          </p:cNvSpPr>
          <p:nvPr/>
        </p:nvSpPr>
        <p:spPr bwMode="auto">
          <a:xfrm>
            <a:off x="2807903" y="1512916"/>
            <a:ext cx="31638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34 292 </a:t>
            </a:r>
            <a:b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</a:b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(1 %)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ktangel 262"/>
          <p:cNvSpPr/>
          <p:nvPr/>
        </p:nvSpPr>
        <p:spPr>
          <a:xfrm>
            <a:off x="881150" y="2774800"/>
            <a:ext cx="7065817" cy="291941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64" name="Grupp 263"/>
          <p:cNvGrpSpPr/>
          <p:nvPr/>
        </p:nvGrpSpPr>
        <p:grpSpPr>
          <a:xfrm>
            <a:off x="6987392" y="4697822"/>
            <a:ext cx="835543" cy="690996"/>
            <a:chOff x="6987392" y="4697822"/>
            <a:chExt cx="835543" cy="690996"/>
          </a:xfrm>
        </p:grpSpPr>
        <p:pic>
          <p:nvPicPr>
            <p:cNvPr id="228" name="Bildobjekt 227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87392" y="4697822"/>
              <a:ext cx="455429" cy="690996"/>
            </a:xfrm>
            <a:prstGeom prst="rect">
              <a:avLst/>
            </a:prstGeom>
          </p:spPr>
        </p:pic>
        <p:pic>
          <p:nvPicPr>
            <p:cNvPr id="232" name="Bildobjekt 231" descr="Person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7506" y="4697822"/>
              <a:ext cx="455429" cy="690996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Andel som klickade på en huvudpuff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grpSp>
        <p:nvGrpSpPr>
          <p:cNvPr id="4" name="Grupp 70"/>
          <p:cNvGrpSpPr/>
          <p:nvPr/>
        </p:nvGrpSpPr>
        <p:grpSpPr>
          <a:xfrm>
            <a:off x="4405812" y="2900276"/>
            <a:ext cx="3116230" cy="690996"/>
            <a:chOff x="559195" y="1961804"/>
            <a:chExt cx="3116230" cy="690996"/>
          </a:xfrm>
        </p:grpSpPr>
        <p:pic>
          <p:nvPicPr>
            <p:cNvPr id="72" name="Bildobjekt 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73" name="Bildobjekt 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74" name="Bildobjekt 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75" name="Bildobjekt 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76" name="Bildobjekt 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77" name="Bildobjekt 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78" name="Bildobjekt 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79" name="Bildobjekt 7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8" name="Grupp 79"/>
          <p:cNvGrpSpPr/>
          <p:nvPr/>
        </p:nvGrpSpPr>
        <p:grpSpPr>
          <a:xfrm>
            <a:off x="4558212" y="3052676"/>
            <a:ext cx="3116230" cy="690996"/>
            <a:chOff x="711595" y="2114204"/>
            <a:chExt cx="3116230" cy="690996"/>
          </a:xfrm>
        </p:grpSpPr>
        <p:pic>
          <p:nvPicPr>
            <p:cNvPr id="81" name="Bildobjekt 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82" name="Bildobjekt 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83" name="Bildobjekt 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84" name="Bildobjekt 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85" name="Bildobjekt 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86" name="Bildobjekt 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87" name="Bildobjekt 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88" name="Bildobjekt 8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0" name="Grupp 88"/>
          <p:cNvGrpSpPr/>
          <p:nvPr/>
        </p:nvGrpSpPr>
        <p:grpSpPr>
          <a:xfrm>
            <a:off x="4710612" y="3205076"/>
            <a:ext cx="3116230" cy="690996"/>
            <a:chOff x="863995" y="2266604"/>
            <a:chExt cx="3116230" cy="690996"/>
          </a:xfrm>
        </p:grpSpPr>
        <p:pic>
          <p:nvPicPr>
            <p:cNvPr id="90" name="Bildobjekt 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91" name="Bildobjekt 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92" name="Bildobjekt 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93" name="Bildobjekt 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94" name="Bildobjekt 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95" name="Bildobjekt 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96" name="Bildobjekt 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97" name="Bildobjekt 9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1" name="Grupp 69"/>
          <p:cNvGrpSpPr/>
          <p:nvPr/>
        </p:nvGrpSpPr>
        <p:grpSpPr>
          <a:xfrm>
            <a:off x="1364896" y="2900276"/>
            <a:ext cx="3116230" cy="690996"/>
            <a:chOff x="559195" y="1961804"/>
            <a:chExt cx="3116230" cy="690996"/>
          </a:xfrm>
        </p:grpSpPr>
        <p:pic>
          <p:nvPicPr>
            <p:cNvPr id="5" name="Bildobjekt 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6" name="Bildobjekt 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9" name="Bildobjekt 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32" name="Bildobjekt 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66" name="Bildobjekt 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67" name="Bildobjekt 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68" name="Bildobjekt 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69" name="Bildobjekt 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2" name="Grupp 64"/>
          <p:cNvGrpSpPr/>
          <p:nvPr/>
        </p:nvGrpSpPr>
        <p:grpSpPr>
          <a:xfrm>
            <a:off x="1517296" y="3052676"/>
            <a:ext cx="3116230" cy="690996"/>
            <a:chOff x="711595" y="2114204"/>
            <a:chExt cx="3116230" cy="690996"/>
          </a:xfrm>
        </p:grpSpPr>
        <p:pic>
          <p:nvPicPr>
            <p:cNvPr id="6" name="Bildobjekt 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7" name="Bildobjekt 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30" name="Bildobjekt 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33" name="Bildobjekt 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61" name="Bildobjekt 6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62" name="Bildobjekt 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63" name="Bildobjekt 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64" name="Bildobjekt 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3" name="Grupp 59"/>
          <p:cNvGrpSpPr/>
          <p:nvPr/>
        </p:nvGrpSpPr>
        <p:grpSpPr>
          <a:xfrm>
            <a:off x="1669696" y="3205076"/>
            <a:ext cx="3116230" cy="690996"/>
            <a:chOff x="863995" y="2266604"/>
            <a:chExt cx="3116230" cy="690996"/>
          </a:xfrm>
        </p:grpSpPr>
        <p:pic>
          <p:nvPicPr>
            <p:cNvPr id="7" name="Bildobjekt 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28" name="Bildobjekt 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31" name="Bildobjekt 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34" name="Bildobjekt 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56" name="Bildobjekt 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57" name="Bildobjekt 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58" name="Bildobjekt 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59" name="Bildobjekt 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4" name="Grupp 97"/>
          <p:cNvGrpSpPr/>
          <p:nvPr/>
        </p:nvGrpSpPr>
        <p:grpSpPr>
          <a:xfrm>
            <a:off x="4405812" y="3398174"/>
            <a:ext cx="3116230" cy="690996"/>
            <a:chOff x="559195" y="1961804"/>
            <a:chExt cx="3116230" cy="690996"/>
          </a:xfrm>
        </p:grpSpPr>
        <p:pic>
          <p:nvPicPr>
            <p:cNvPr id="99" name="Bildobjekt 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00" name="Bildobjekt 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01" name="Bildobjekt 1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02" name="Bildobjekt 1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03" name="Bildobjekt 1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04" name="Bildobjekt 1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05" name="Bildobjekt 1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06" name="Bildobjekt 10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5" name="Grupp 106"/>
          <p:cNvGrpSpPr/>
          <p:nvPr/>
        </p:nvGrpSpPr>
        <p:grpSpPr>
          <a:xfrm>
            <a:off x="4558212" y="3550574"/>
            <a:ext cx="3116230" cy="690996"/>
            <a:chOff x="711595" y="2114204"/>
            <a:chExt cx="3116230" cy="690996"/>
          </a:xfrm>
        </p:grpSpPr>
        <p:pic>
          <p:nvPicPr>
            <p:cNvPr id="108" name="Bildobjekt 10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09" name="Bildobjekt 10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10" name="Bildobjekt 10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11" name="Bildobjekt 11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12" name="Bildobjekt 11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13" name="Bildobjekt 11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14" name="Bildobjekt 11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15" name="Bildobjekt 11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6" name="Grupp 115"/>
          <p:cNvGrpSpPr/>
          <p:nvPr/>
        </p:nvGrpSpPr>
        <p:grpSpPr>
          <a:xfrm>
            <a:off x="4710612" y="3702974"/>
            <a:ext cx="3116230" cy="690996"/>
            <a:chOff x="863995" y="2266604"/>
            <a:chExt cx="3116230" cy="690996"/>
          </a:xfrm>
        </p:grpSpPr>
        <p:pic>
          <p:nvPicPr>
            <p:cNvPr id="117" name="Bildobjekt 1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18" name="Bildobjekt 1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19" name="Bildobjekt 1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20" name="Bildobjekt 1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21" name="Bildobjekt 1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22" name="Bildobjekt 1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23" name="Bildobjekt 1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24" name="Bildobjekt 12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7" name="Grupp 124"/>
          <p:cNvGrpSpPr/>
          <p:nvPr/>
        </p:nvGrpSpPr>
        <p:grpSpPr>
          <a:xfrm>
            <a:off x="1364896" y="3398174"/>
            <a:ext cx="3116230" cy="690996"/>
            <a:chOff x="559195" y="1961804"/>
            <a:chExt cx="3116230" cy="690996"/>
          </a:xfrm>
        </p:grpSpPr>
        <p:pic>
          <p:nvPicPr>
            <p:cNvPr id="126" name="Bildobjekt 1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27" name="Bildobjekt 1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28" name="Bildobjekt 1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29" name="Bildobjekt 1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30" name="Bildobjekt 1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31" name="Bildobjekt 1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32" name="Bildobjekt 1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33" name="Bildobjekt 1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8" name="Grupp 133"/>
          <p:cNvGrpSpPr/>
          <p:nvPr/>
        </p:nvGrpSpPr>
        <p:grpSpPr>
          <a:xfrm>
            <a:off x="1517296" y="3550574"/>
            <a:ext cx="3116230" cy="690996"/>
            <a:chOff x="711595" y="2114204"/>
            <a:chExt cx="3116230" cy="690996"/>
          </a:xfrm>
        </p:grpSpPr>
        <p:pic>
          <p:nvPicPr>
            <p:cNvPr id="135" name="Bildobjekt 1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36" name="Bildobjekt 1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37" name="Bildobjekt 1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38" name="Bildobjekt 1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39" name="Bildobjekt 1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40" name="Bildobjekt 1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41" name="Bildobjekt 1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42" name="Bildobjekt 14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9" name="Grupp 142"/>
          <p:cNvGrpSpPr/>
          <p:nvPr/>
        </p:nvGrpSpPr>
        <p:grpSpPr>
          <a:xfrm>
            <a:off x="1669696" y="3702974"/>
            <a:ext cx="3116230" cy="690996"/>
            <a:chOff x="863995" y="2266604"/>
            <a:chExt cx="3116230" cy="690996"/>
          </a:xfrm>
        </p:grpSpPr>
        <p:pic>
          <p:nvPicPr>
            <p:cNvPr id="144" name="Bildobjekt 1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45" name="Bildobjekt 1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46" name="Bildobjekt 1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47" name="Bildobjekt 1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48" name="Bildobjekt 1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49" name="Bildobjekt 1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50" name="Bildobjekt 1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51" name="Bildobjekt 15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0" name="Grupp 151"/>
          <p:cNvGrpSpPr/>
          <p:nvPr/>
        </p:nvGrpSpPr>
        <p:grpSpPr>
          <a:xfrm>
            <a:off x="4405812" y="3895724"/>
            <a:ext cx="3116230" cy="690996"/>
            <a:chOff x="559195" y="1961804"/>
            <a:chExt cx="3116230" cy="690996"/>
          </a:xfrm>
        </p:grpSpPr>
        <p:pic>
          <p:nvPicPr>
            <p:cNvPr id="153" name="Bildobjekt 1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54" name="Bildobjekt 1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55" name="Bildobjekt 1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56" name="Bildobjekt 1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57" name="Bildobjekt 1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58" name="Bildobjekt 1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59" name="Bildobjekt 1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60" name="Bildobjekt 15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1" name="Grupp 160"/>
          <p:cNvGrpSpPr/>
          <p:nvPr/>
        </p:nvGrpSpPr>
        <p:grpSpPr>
          <a:xfrm>
            <a:off x="4558212" y="4048124"/>
            <a:ext cx="3116230" cy="690996"/>
            <a:chOff x="711595" y="2114204"/>
            <a:chExt cx="3116230" cy="690996"/>
          </a:xfrm>
        </p:grpSpPr>
        <p:pic>
          <p:nvPicPr>
            <p:cNvPr id="162" name="Bildobjekt 1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63" name="Bildobjekt 1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64" name="Bildobjekt 1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65" name="Bildobjekt 16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66" name="Bildobjekt 1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67" name="Bildobjekt 1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68" name="Bildobjekt 1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69" name="Bildobjekt 1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2" name="Grupp 169"/>
          <p:cNvGrpSpPr/>
          <p:nvPr/>
        </p:nvGrpSpPr>
        <p:grpSpPr>
          <a:xfrm>
            <a:off x="4710612" y="4200524"/>
            <a:ext cx="3116230" cy="690996"/>
            <a:chOff x="863995" y="2266604"/>
            <a:chExt cx="3116230" cy="690996"/>
          </a:xfrm>
        </p:grpSpPr>
        <p:pic>
          <p:nvPicPr>
            <p:cNvPr id="171" name="Bildobjekt 17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72" name="Bildobjekt 1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73" name="Bildobjekt 1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74" name="Bildobjekt 1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75" name="Bildobjekt 1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76" name="Bildobjekt 1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77" name="Bildobjekt 1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78" name="Bildobjekt 1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3" name="Grupp 178"/>
          <p:cNvGrpSpPr/>
          <p:nvPr/>
        </p:nvGrpSpPr>
        <p:grpSpPr>
          <a:xfrm>
            <a:off x="1364896" y="3895724"/>
            <a:ext cx="3116230" cy="690996"/>
            <a:chOff x="559195" y="1961804"/>
            <a:chExt cx="3116230" cy="690996"/>
          </a:xfrm>
        </p:grpSpPr>
        <p:pic>
          <p:nvPicPr>
            <p:cNvPr id="180" name="Bildobjekt 17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81" name="Bildobjekt 1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82" name="Bildobjekt 1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83" name="Bildobjekt 1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84" name="Bildobjekt 1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85" name="Bildobjekt 1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86" name="Bildobjekt 1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87" name="Bildobjekt 1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4" name="Grupp 187"/>
          <p:cNvGrpSpPr/>
          <p:nvPr/>
        </p:nvGrpSpPr>
        <p:grpSpPr>
          <a:xfrm>
            <a:off x="1517296" y="4048124"/>
            <a:ext cx="3116230" cy="690996"/>
            <a:chOff x="711595" y="2114204"/>
            <a:chExt cx="3116230" cy="690996"/>
          </a:xfrm>
        </p:grpSpPr>
        <p:pic>
          <p:nvPicPr>
            <p:cNvPr id="189" name="Bildobjekt 18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90" name="Bildobjekt 1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91" name="Bildobjekt 1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92" name="Bildobjekt 1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93" name="Bildobjekt 1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94" name="Bildobjekt 1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95" name="Bildobjekt 1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96" name="Bildobjekt 1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5" name="Grupp 196"/>
          <p:cNvGrpSpPr/>
          <p:nvPr/>
        </p:nvGrpSpPr>
        <p:grpSpPr>
          <a:xfrm>
            <a:off x="1669696" y="4200524"/>
            <a:ext cx="3116230" cy="690996"/>
            <a:chOff x="863995" y="2266604"/>
            <a:chExt cx="3116230" cy="690996"/>
          </a:xfrm>
        </p:grpSpPr>
        <p:pic>
          <p:nvPicPr>
            <p:cNvPr id="198" name="Bildobjekt 19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99" name="Bildobjekt 1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200" name="Bildobjekt 1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01" name="Bildobjekt 2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02" name="Bildobjekt 2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03" name="Bildobjekt 2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04" name="Bildobjekt 2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05" name="Bildobjekt 2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pic>
        <p:nvPicPr>
          <p:cNvPr id="207" name="Bildobjekt 20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405812" y="4393622"/>
            <a:ext cx="455429" cy="690996"/>
          </a:xfrm>
          <a:prstGeom prst="rect">
            <a:avLst/>
          </a:prstGeom>
        </p:spPr>
      </p:pic>
      <p:pic>
        <p:nvPicPr>
          <p:cNvPr id="208" name="Bildobjekt 20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166041" y="4393622"/>
            <a:ext cx="455429" cy="690996"/>
          </a:xfrm>
          <a:prstGeom prst="rect">
            <a:avLst/>
          </a:prstGeom>
        </p:spPr>
      </p:pic>
      <p:pic>
        <p:nvPicPr>
          <p:cNvPr id="209" name="Bildobjekt 20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926270" y="4393622"/>
            <a:ext cx="455429" cy="690996"/>
          </a:xfrm>
          <a:prstGeom prst="rect">
            <a:avLst/>
          </a:prstGeom>
        </p:spPr>
      </p:pic>
      <p:pic>
        <p:nvPicPr>
          <p:cNvPr id="210" name="Bildobjekt 20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86499" y="4393622"/>
            <a:ext cx="455429" cy="690996"/>
          </a:xfrm>
          <a:prstGeom prst="rect">
            <a:avLst/>
          </a:prstGeom>
        </p:spPr>
      </p:pic>
      <p:pic>
        <p:nvPicPr>
          <p:cNvPr id="211" name="Bildobjekt 21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85926" y="4393622"/>
            <a:ext cx="455429" cy="690996"/>
          </a:xfrm>
          <a:prstGeom prst="rect">
            <a:avLst/>
          </a:prstGeom>
        </p:spPr>
      </p:pic>
      <p:pic>
        <p:nvPicPr>
          <p:cNvPr id="212" name="Bildobjekt 211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546155" y="4393622"/>
            <a:ext cx="455429" cy="690996"/>
          </a:xfrm>
          <a:prstGeom prst="rect">
            <a:avLst/>
          </a:prstGeom>
        </p:spPr>
      </p:pic>
      <p:pic>
        <p:nvPicPr>
          <p:cNvPr id="213" name="Bildobjekt 212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306384" y="4393622"/>
            <a:ext cx="455429" cy="690996"/>
          </a:xfrm>
          <a:prstGeom prst="rect">
            <a:avLst/>
          </a:prstGeom>
        </p:spPr>
      </p:pic>
      <p:pic>
        <p:nvPicPr>
          <p:cNvPr id="214" name="Bildobjekt 213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7066613" y="4393622"/>
            <a:ext cx="455429" cy="690996"/>
          </a:xfrm>
          <a:prstGeom prst="rect">
            <a:avLst/>
          </a:prstGeom>
        </p:spPr>
      </p:pic>
      <p:grpSp>
        <p:nvGrpSpPr>
          <p:cNvPr id="224" name="Grupp 214"/>
          <p:cNvGrpSpPr/>
          <p:nvPr/>
        </p:nvGrpSpPr>
        <p:grpSpPr>
          <a:xfrm>
            <a:off x="4558212" y="4546022"/>
            <a:ext cx="3116230" cy="690996"/>
            <a:chOff x="711595" y="2114204"/>
            <a:chExt cx="3116230" cy="690996"/>
          </a:xfrm>
        </p:grpSpPr>
        <p:pic>
          <p:nvPicPr>
            <p:cNvPr id="216" name="Bildobjekt 21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17" name="Bildobjekt 2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218" name="Bildobjekt 2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219" name="Bildobjekt 2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220" name="Bildobjekt 2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221" name="Bildobjekt 2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222" name="Bildobjekt 2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223" name="Bildobjekt 2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pic>
        <p:nvPicPr>
          <p:cNvPr id="225" name="Bildobjekt 224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10612" y="4698422"/>
            <a:ext cx="455429" cy="690996"/>
          </a:xfrm>
          <a:prstGeom prst="rect">
            <a:avLst/>
          </a:prstGeom>
        </p:spPr>
      </p:pic>
      <p:pic>
        <p:nvPicPr>
          <p:cNvPr id="226" name="Bildobjekt 225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470841" y="4698422"/>
            <a:ext cx="455429" cy="690996"/>
          </a:xfrm>
          <a:prstGeom prst="rect">
            <a:avLst/>
          </a:prstGeom>
        </p:spPr>
      </p:pic>
      <p:pic>
        <p:nvPicPr>
          <p:cNvPr id="227" name="Bildobjekt 22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231070" y="4698422"/>
            <a:ext cx="455429" cy="690996"/>
          </a:xfrm>
          <a:prstGeom prst="rect">
            <a:avLst/>
          </a:prstGeom>
        </p:spPr>
      </p:pic>
      <p:pic>
        <p:nvPicPr>
          <p:cNvPr id="228" name="Bildobjekt 22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991299" y="4698422"/>
            <a:ext cx="455429" cy="690996"/>
          </a:xfrm>
          <a:prstGeom prst="rect">
            <a:avLst/>
          </a:prstGeom>
        </p:spPr>
      </p:pic>
      <p:pic>
        <p:nvPicPr>
          <p:cNvPr id="229" name="Bildobjekt 22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090726" y="4698422"/>
            <a:ext cx="455429" cy="690996"/>
          </a:xfrm>
          <a:prstGeom prst="rect">
            <a:avLst/>
          </a:prstGeom>
        </p:spPr>
      </p:pic>
      <p:pic>
        <p:nvPicPr>
          <p:cNvPr id="230" name="Bildobjekt 22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850955" y="4698422"/>
            <a:ext cx="455429" cy="690996"/>
          </a:xfrm>
          <a:prstGeom prst="rect">
            <a:avLst/>
          </a:prstGeom>
        </p:spPr>
      </p:pic>
      <p:pic>
        <p:nvPicPr>
          <p:cNvPr id="231" name="Bildobjekt 23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11184" y="4698422"/>
            <a:ext cx="455429" cy="690996"/>
          </a:xfrm>
          <a:prstGeom prst="rect">
            <a:avLst/>
          </a:prstGeom>
        </p:spPr>
      </p:pic>
      <p:pic>
        <p:nvPicPr>
          <p:cNvPr id="232" name="Bildobjekt 231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7371413" y="4698422"/>
            <a:ext cx="455429" cy="690996"/>
          </a:xfrm>
          <a:prstGeom prst="rect">
            <a:avLst/>
          </a:prstGeom>
        </p:spPr>
      </p:pic>
      <p:grpSp>
        <p:nvGrpSpPr>
          <p:cNvPr id="233" name="Grupp 232"/>
          <p:cNvGrpSpPr/>
          <p:nvPr/>
        </p:nvGrpSpPr>
        <p:grpSpPr>
          <a:xfrm>
            <a:off x="1364896" y="4393622"/>
            <a:ext cx="3116230" cy="690996"/>
            <a:chOff x="559195" y="1961804"/>
            <a:chExt cx="3116230" cy="690996"/>
          </a:xfrm>
        </p:grpSpPr>
        <p:pic>
          <p:nvPicPr>
            <p:cNvPr id="234" name="Bildobjekt 2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35" name="Bildobjekt 2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36" name="Bildobjekt 2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237" name="Bildobjekt 2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238" name="Bildobjekt 2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239" name="Bildobjekt 2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240" name="Bildobjekt 2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241" name="Bildobjekt 2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42" name="Grupp 241"/>
          <p:cNvGrpSpPr/>
          <p:nvPr/>
        </p:nvGrpSpPr>
        <p:grpSpPr>
          <a:xfrm>
            <a:off x="1517296" y="4546022"/>
            <a:ext cx="3116230" cy="690996"/>
            <a:chOff x="711595" y="2114204"/>
            <a:chExt cx="3116230" cy="690996"/>
          </a:xfrm>
        </p:grpSpPr>
        <p:pic>
          <p:nvPicPr>
            <p:cNvPr id="243" name="Bildobjekt 24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44" name="Bildobjekt 2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245" name="Bildobjekt 2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246" name="Bildobjekt 2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247" name="Bildobjekt 2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248" name="Bildobjekt 2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249" name="Bildobjekt 2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250" name="Bildobjekt 2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51" name="Grupp 250"/>
          <p:cNvGrpSpPr/>
          <p:nvPr/>
        </p:nvGrpSpPr>
        <p:grpSpPr>
          <a:xfrm>
            <a:off x="1669696" y="4698422"/>
            <a:ext cx="3116230" cy="690996"/>
            <a:chOff x="863995" y="2266604"/>
            <a:chExt cx="3116230" cy="690996"/>
          </a:xfrm>
        </p:grpSpPr>
        <p:pic>
          <p:nvPicPr>
            <p:cNvPr id="252" name="Bildobjekt 25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253" name="Bildobjekt 2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254" name="Bildobjekt 2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55" name="Bildobjekt 2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56" name="Bildobjekt 2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57" name="Bildobjekt 2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58" name="Bildobjekt 2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59" name="Bildobjekt 2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sp>
        <p:nvSpPr>
          <p:cNvPr id="262" name="Text Box 2"/>
          <p:cNvSpPr txBox="1">
            <a:spLocks noChangeArrowheads="1"/>
          </p:cNvSpPr>
          <p:nvPr/>
        </p:nvSpPr>
        <p:spPr bwMode="auto">
          <a:xfrm>
            <a:off x="2807903" y="1512916"/>
            <a:ext cx="31638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9 513</a:t>
            </a:r>
            <a:b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</a:b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(0,3</a:t>
            </a:r>
            <a:r>
              <a:rPr kumimoji="0" lang="sv-SE" sz="28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%)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ktangel 262"/>
          <p:cNvSpPr/>
          <p:nvPr/>
        </p:nvSpPr>
        <p:spPr>
          <a:xfrm>
            <a:off x="881150" y="2774800"/>
            <a:ext cx="7190508" cy="291941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60" name="Bildobjekt 259" descr="Person.gif"/>
          <p:cNvPicPr>
            <a:picLocks noChangeAspect="1"/>
          </p:cNvPicPr>
          <p:nvPr/>
        </p:nvPicPr>
        <p:blipFill>
          <a:blip r:embed="rId2"/>
          <a:srcRect l="53152"/>
          <a:stretch>
            <a:fillRect/>
          </a:stretch>
        </p:blipFill>
        <p:spPr>
          <a:xfrm>
            <a:off x="7613482" y="4698422"/>
            <a:ext cx="213360" cy="6909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Sannolikheten att en besökare klickade på ”min” huvudpuff (av fyra)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grpSp>
        <p:nvGrpSpPr>
          <p:cNvPr id="6" name="Grupp 70"/>
          <p:cNvGrpSpPr/>
          <p:nvPr/>
        </p:nvGrpSpPr>
        <p:grpSpPr>
          <a:xfrm>
            <a:off x="4408579" y="2902442"/>
            <a:ext cx="3116230" cy="690996"/>
            <a:chOff x="559195" y="1961804"/>
            <a:chExt cx="3116230" cy="690996"/>
          </a:xfrm>
        </p:grpSpPr>
        <p:pic>
          <p:nvPicPr>
            <p:cNvPr id="213" name="Bildobjekt 21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214" name="Bildobjekt 21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215" name="Bildobjekt 21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216" name="Bildobjekt 21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217" name="Bildobjekt 2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218" name="Bildobjekt 2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219" name="Bildobjekt 2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220" name="Bildobjekt 2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7" name="Grupp 79"/>
          <p:cNvGrpSpPr/>
          <p:nvPr/>
        </p:nvGrpSpPr>
        <p:grpSpPr>
          <a:xfrm>
            <a:off x="4560979" y="3054842"/>
            <a:ext cx="3116230" cy="690996"/>
            <a:chOff x="711595" y="2114204"/>
            <a:chExt cx="3116230" cy="690996"/>
          </a:xfrm>
        </p:grpSpPr>
        <p:pic>
          <p:nvPicPr>
            <p:cNvPr id="205" name="Bildobjekt 2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206" name="Bildobjekt 20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207" name="Bildobjekt 20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208" name="Bildobjekt 20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209" name="Bildobjekt 20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210" name="Bildobjekt 20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211" name="Bildobjekt 21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212" name="Bildobjekt 21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8" name="Grupp 88"/>
          <p:cNvGrpSpPr/>
          <p:nvPr/>
        </p:nvGrpSpPr>
        <p:grpSpPr>
          <a:xfrm>
            <a:off x="4713379" y="3207242"/>
            <a:ext cx="3116230" cy="690996"/>
            <a:chOff x="863995" y="2266604"/>
            <a:chExt cx="3116230" cy="690996"/>
          </a:xfrm>
        </p:grpSpPr>
        <p:pic>
          <p:nvPicPr>
            <p:cNvPr id="197" name="Bildobjekt 19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98" name="Bildobjekt 19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99" name="Bildobjekt 1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200" name="Bildobjekt 1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201" name="Bildobjekt 2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202" name="Bildobjekt 2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203" name="Bildobjekt 2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204" name="Bildobjekt 2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9" name="Grupp 69"/>
          <p:cNvGrpSpPr/>
          <p:nvPr/>
        </p:nvGrpSpPr>
        <p:grpSpPr>
          <a:xfrm>
            <a:off x="1367663" y="2902442"/>
            <a:ext cx="3116230" cy="690996"/>
            <a:chOff x="559195" y="1961804"/>
            <a:chExt cx="3116230" cy="690996"/>
          </a:xfrm>
        </p:grpSpPr>
        <p:pic>
          <p:nvPicPr>
            <p:cNvPr id="189" name="Bildobjekt 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90" name="Bildobjekt 1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91" name="Bildobjekt 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92" name="Bildobjekt 1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93" name="Bildobjekt 1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94" name="Bildobjekt 1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95" name="Bildobjekt 1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96" name="Bildobjekt 1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0" name="Grupp 64"/>
          <p:cNvGrpSpPr/>
          <p:nvPr/>
        </p:nvGrpSpPr>
        <p:grpSpPr>
          <a:xfrm>
            <a:off x="1520063" y="3054842"/>
            <a:ext cx="3116230" cy="690996"/>
            <a:chOff x="711595" y="2114204"/>
            <a:chExt cx="3116230" cy="690996"/>
          </a:xfrm>
        </p:grpSpPr>
        <p:pic>
          <p:nvPicPr>
            <p:cNvPr id="181" name="Bildobjekt 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82" name="Bildobjekt 1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83" name="Bildobjekt 1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84" name="Bildobjekt 1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85" name="Bildobjekt 1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86" name="Bildobjekt 1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87" name="Bildobjekt 1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88" name="Bildobjekt 18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1" name="Grupp 59"/>
          <p:cNvGrpSpPr/>
          <p:nvPr/>
        </p:nvGrpSpPr>
        <p:grpSpPr>
          <a:xfrm>
            <a:off x="1672463" y="3207242"/>
            <a:ext cx="3116230" cy="690996"/>
            <a:chOff x="863995" y="2266604"/>
            <a:chExt cx="3116230" cy="690996"/>
          </a:xfrm>
        </p:grpSpPr>
        <p:pic>
          <p:nvPicPr>
            <p:cNvPr id="173" name="Bildobjekt 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74" name="Bildobjekt 1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75" name="Bildobjekt 1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76" name="Bildobjekt 1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77" name="Bildobjekt 1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78" name="Bildobjekt 1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79" name="Bildobjekt 17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80" name="Bildobjekt 17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2" name="Grupp 97"/>
          <p:cNvGrpSpPr/>
          <p:nvPr/>
        </p:nvGrpSpPr>
        <p:grpSpPr>
          <a:xfrm>
            <a:off x="4408579" y="3400340"/>
            <a:ext cx="3116230" cy="690996"/>
            <a:chOff x="559195" y="1961804"/>
            <a:chExt cx="3116230" cy="690996"/>
          </a:xfrm>
        </p:grpSpPr>
        <p:pic>
          <p:nvPicPr>
            <p:cNvPr id="165" name="Bildobjekt 16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66" name="Bildobjekt 1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67" name="Bildobjekt 1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68" name="Bildobjekt 1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69" name="Bildobjekt 1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70" name="Bildobjekt 16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71" name="Bildobjekt 17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72" name="Bildobjekt 1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3" name="Grupp 106"/>
          <p:cNvGrpSpPr/>
          <p:nvPr/>
        </p:nvGrpSpPr>
        <p:grpSpPr>
          <a:xfrm>
            <a:off x="4560979" y="3552740"/>
            <a:ext cx="3116230" cy="690996"/>
            <a:chOff x="711595" y="2114204"/>
            <a:chExt cx="3116230" cy="690996"/>
          </a:xfrm>
        </p:grpSpPr>
        <p:pic>
          <p:nvPicPr>
            <p:cNvPr id="157" name="Bildobjekt 1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58" name="Bildobjekt 1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59" name="Bildobjekt 1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60" name="Bildobjekt 15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61" name="Bildobjekt 16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62" name="Bildobjekt 1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63" name="Bildobjekt 1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64" name="Bildobjekt 1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4" name="Grupp 115"/>
          <p:cNvGrpSpPr/>
          <p:nvPr/>
        </p:nvGrpSpPr>
        <p:grpSpPr>
          <a:xfrm>
            <a:off x="4713379" y="3705140"/>
            <a:ext cx="3116230" cy="690996"/>
            <a:chOff x="863995" y="2266604"/>
            <a:chExt cx="3116230" cy="690996"/>
          </a:xfrm>
        </p:grpSpPr>
        <p:pic>
          <p:nvPicPr>
            <p:cNvPr id="149" name="Bildobjekt 1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50" name="Bildobjekt 1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51" name="Bildobjekt 15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52" name="Bildobjekt 15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53" name="Bildobjekt 1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54" name="Bildobjekt 1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55" name="Bildobjekt 1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56" name="Bildobjekt 1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5" name="Grupp 124"/>
          <p:cNvGrpSpPr/>
          <p:nvPr/>
        </p:nvGrpSpPr>
        <p:grpSpPr>
          <a:xfrm>
            <a:off x="1367663" y="3400340"/>
            <a:ext cx="3116230" cy="690996"/>
            <a:chOff x="559195" y="1961804"/>
            <a:chExt cx="3116230" cy="690996"/>
          </a:xfrm>
        </p:grpSpPr>
        <p:pic>
          <p:nvPicPr>
            <p:cNvPr id="141" name="Bildobjekt 14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42" name="Bildobjekt 14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43" name="Bildobjekt 14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44" name="Bildobjekt 14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45" name="Bildobjekt 1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46" name="Bildobjekt 1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47" name="Bildobjekt 1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48" name="Bildobjekt 1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6" name="Grupp 133"/>
          <p:cNvGrpSpPr/>
          <p:nvPr/>
        </p:nvGrpSpPr>
        <p:grpSpPr>
          <a:xfrm>
            <a:off x="1520063" y="3552740"/>
            <a:ext cx="3116230" cy="690996"/>
            <a:chOff x="711595" y="2114204"/>
            <a:chExt cx="3116230" cy="690996"/>
          </a:xfrm>
        </p:grpSpPr>
        <p:pic>
          <p:nvPicPr>
            <p:cNvPr id="133" name="Bildobjekt 13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34" name="Bildobjekt 13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35" name="Bildobjekt 13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36" name="Bildobjekt 13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37" name="Bildobjekt 13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38" name="Bildobjekt 13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39" name="Bildobjekt 13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40" name="Bildobjekt 13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17" name="Grupp 142"/>
          <p:cNvGrpSpPr/>
          <p:nvPr/>
        </p:nvGrpSpPr>
        <p:grpSpPr>
          <a:xfrm>
            <a:off x="1672463" y="3705140"/>
            <a:ext cx="3116230" cy="690996"/>
            <a:chOff x="863995" y="2266604"/>
            <a:chExt cx="3116230" cy="690996"/>
          </a:xfrm>
        </p:grpSpPr>
        <p:pic>
          <p:nvPicPr>
            <p:cNvPr id="125" name="Bildobjekt 12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26" name="Bildobjekt 12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27" name="Bildobjekt 12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28" name="Bildobjekt 12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29" name="Bildobjekt 12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30" name="Bildobjekt 12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31" name="Bildobjekt 13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32" name="Bildobjekt 13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18" name="Grupp 151"/>
          <p:cNvGrpSpPr/>
          <p:nvPr/>
        </p:nvGrpSpPr>
        <p:grpSpPr>
          <a:xfrm>
            <a:off x="4408579" y="3897890"/>
            <a:ext cx="3116230" cy="690996"/>
            <a:chOff x="559195" y="1961804"/>
            <a:chExt cx="3116230" cy="690996"/>
          </a:xfrm>
        </p:grpSpPr>
        <p:pic>
          <p:nvPicPr>
            <p:cNvPr id="117" name="Bildobjekt 11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118" name="Bildobjekt 11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119" name="Bildobjekt 11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120" name="Bildobjekt 11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121" name="Bildobjekt 12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122" name="Bildobjekt 12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123" name="Bildobjekt 12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24" name="Bildobjekt 12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19" name="Grupp 160"/>
          <p:cNvGrpSpPr/>
          <p:nvPr/>
        </p:nvGrpSpPr>
        <p:grpSpPr>
          <a:xfrm>
            <a:off x="4560979" y="4050290"/>
            <a:ext cx="3116230" cy="690996"/>
            <a:chOff x="711595" y="2114204"/>
            <a:chExt cx="3116230" cy="690996"/>
          </a:xfrm>
        </p:grpSpPr>
        <p:pic>
          <p:nvPicPr>
            <p:cNvPr id="109" name="Bildobjekt 10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110" name="Bildobjekt 10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111" name="Bildobjekt 11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112" name="Bildobjekt 11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113" name="Bildobjekt 11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114" name="Bildobjekt 11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115" name="Bildobjekt 11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116" name="Bildobjekt 11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0" name="Grupp 169"/>
          <p:cNvGrpSpPr/>
          <p:nvPr/>
        </p:nvGrpSpPr>
        <p:grpSpPr>
          <a:xfrm>
            <a:off x="4713379" y="4202690"/>
            <a:ext cx="3116230" cy="690996"/>
            <a:chOff x="863995" y="2266604"/>
            <a:chExt cx="3116230" cy="690996"/>
          </a:xfrm>
        </p:grpSpPr>
        <p:pic>
          <p:nvPicPr>
            <p:cNvPr id="101" name="Bildobjekt 10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102" name="Bildobjekt 10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103" name="Bildobjekt 10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104" name="Bildobjekt 10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105" name="Bildobjekt 10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106" name="Bildobjekt 10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107" name="Bildobjekt 10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108" name="Bildobjekt 10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grpSp>
        <p:nvGrpSpPr>
          <p:cNvPr id="21" name="Grupp 178"/>
          <p:cNvGrpSpPr/>
          <p:nvPr/>
        </p:nvGrpSpPr>
        <p:grpSpPr>
          <a:xfrm>
            <a:off x="1367663" y="3897890"/>
            <a:ext cx="3116230" cy="690996"/>
            <a:chOff x="559195" y="1961804"/>
            <a:chExt cx="3116230" cy="690996"/>
          </a:xfrm>
        </p:grpSpPr>
        <p:pic>
          <p:nvPicPr>
            <p:cNvPr id="93" name="Bildobjekt 9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94" name="Bildobjekt 9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95" name="Bildobjekt 9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96" name="Bildobjekt 9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97" name="Bildobjekt 9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98" name="Bildobjekt 9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99" name="Bildobjekt 9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100" name="Bildobjekt 9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22" name="Grupp 187"/>
          <p:cNvGrpSpPr/>
          <p:nvPr/>
        </p:nvGrpSpPr>
        <p:grpSpPr>
          <a:xfrm>
            <a:off x="1520063" y="4050290"/>
            <a:ext cx="3116230" cy="690996"/>
            <a:chOff x="711595" y="2114204"/>
            <a:chExt cx="3116230" cy="690996"/>
          </a:xfrm>
        </p:grpSpPr>
        <p:pic>
          <p:nvPicPr>
            <p:cNvPr id="85" name="Bildobjekt 8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86" name="Bildobjekt 8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87" name="Bildobjekt 8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88" name="Bildobjekt 8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89" name="Bildobjekt 8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90" name="Bildobjekt 8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91" name="Bildobjekt 9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92" name="Bildobjekt 9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23" name="Grupp 196"/>
          <p:cNvGrpSpPr/>
          <p:nvPr/>
        </p:nvGrpSpPr>
        <p:grpSpPr>
          <a:xfrm>
            <a:off x="1672463" y="4202690"/>
            <a:ext cx="3116230" cy="690996"/>
            <a:chOff x="863995" y="2266604"/>
            <a:chExt cx="3116230" cy="690996"/>
          </a:xfrm>
        </p:grpSpPr>
        <p:pic>
          <p:nvPicPr>
            <p:cNvPr id="77" name="Bildobjekt 7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78" name="Bildobjekt 7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79" name="Bildobjekt 7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80" name="Bildobjekt 7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81" name="Bildobjekt 8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82" name="Bildobjekt 8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83" name="Bildobjekt 8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84" name="Bildobjekt 8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pic>
        <p:nvPicPr>
          <p:cNvPr id="24" name="Bildobjekt 23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408579" y="4395788"/>
            <a:ext cx="455429" cy="690996"/>
          </a:xfrm>
          <a:prstGeom prst="rect">
            <a:avLst/>
          </a:prstGeom>
        </p:spPr>
      </p:pic>
      <p:pic>
        <p:nvPicPr>
          <p:cNvPr id="25" name="Bildobjekt 24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168808" y="4395788"/>
            <a:ext cx="455429" cy="690996"/>
          </a:xfrm>
          <a:prstGeom prst="rect">
            <a:avLst/>
          </a:prstGeom>
        </p:spPr>
      </p:pic>
      <p:pic>
        <p:nvPicPr>
          <p:cNvPr id="26" name="Bildobjekt 25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929037" y="4395788"/>
            <a:ext cx="455429" cy="690996"/>
          </a:xfrm>
          <a:prstGeom prst="rect">
            <a:avLst/>
          </a:prstGeom>
        </p:spPr>
      </p:pic>
      <p:pic>
        <p:nvPicPr>
          <p:cNvPr id="27" name="Bildobjekt 2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89266" y="4395788"/>
            <a:ext cx="455429" cy="690996"/>
          </a:xfrm>
          <a:prstGeom prst="rect">
            <a:avLst/>
          </a:prstGeom>
        </p:spPr>
      </p:pic>
      <p:pic>
        <p:nvPicPr>
          <p:cNvPr id="28" name="Bildobjekt 2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88693" y="4395788"/>
            <a:ext cx="455429" cy="690996"/>
          </a:xfrm>
          <a:prstGeom prst="rect">
            <a:avLst/>
          </a:prstGeom>
        </p:spPr>
      </p:pic>
      <p:pic>
        <p:nvPicPr>
          <p:cNvPr id="29" name="Bildobjekt 2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548922" y="4395788"/>
            <a:ext cx="455429" cy="690996"/>
          </a:xfrm>
          <a:prstGeom prst="rect">
            <a:avLst/>
          </a:prstGeom>
        </p:spPr>
      </p:pic>
      <p:pic>
        <p:nvPicPr>
          <p:cNvPr id="30" name="Bildobjekt 2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309151" y="4395788"/>
            <a:ext cx="455429" cy="690996"/>
          </a:xfrm>
          <a:prstGeom prst="rect">
            <a:avLst/>
          </a:prstGeom>
        </p:spPr>
      </p:pic>
      <p:pic>
        <p:nvPicPr>
          <p:cNvPr id="31" name="Bildobjekt 30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7069380" y="4395788"/>
            <a:ext cx="455429" cy="690996"/>
          </a:xfrm>
          <a:prstGeom prst="rect">
            <a:avLst/>
          </a:prstGeom>
        </p:spPr>
      </p:pic>
      <p:grpSp>
        <p:nvGrpSpPr>
          <p:cNvPr id="32" name="Grupp 214"/>
          <p:cNvGrpSpPr/>
          <p:nvPr/>
        </p:nvGrpSpPr>
        <p:grpSpPr>
          <a:xfrm>
            <a:off x="4560979" y="4548188"/>
            <a:ext cx="3116230" cy="690996"/>
            <a:chOff x="711595" y="2114204"/>
            <a:chExt cx="3116230" cy="690996"/>
          </a:xfrm>
        </p:grpSpPr>
        <p:pic>
          <p:nvPicPr>
            <p:cNvPr id="69" name="Bildobjekt 6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70" name="Bildobjekt 6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71" name="Bildobjekt 7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72" name="Bildobjekt 7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73" name="Bildobjekt 7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74" name="Bildobjekt 7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75" name="Bildobjekt 7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76" name="Bildobjekt 7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pic>
        <p:nvPicPr>
          <p:cNvPr id="33" name="Bildobjekt 32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4713379" y="4700588"/>
            <a:ext cx="455429" cy="690996"/>
          </a:xfrm>
          <a:prstGeom prst="rect">
            <a:avLst/>
          </a:prstGeom>
        </p:spPr>
      </p:pic>
      <p:pic>
        <p:nvPicPr>
          <p:cNvPr id="34" name="Bildobjekt 33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473608" y="4700588"/>
            <a:ext cx="455429" cy="690996"/>
          </a:xfrm>
          <a:prstGeom prst="rect">
            <a:avLst/>
          </a:prstGeom>
        </p:spPr>
      </p:pic>
      <p:pic>
        <p:nvPicPr>
          <p:cNvPr id="35" name="Bildobjekt 34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233837" y="4700588"/>
            <a:ext cx="455429" cy="690996"/>
          </a:xfrm>
          <a:prstGeom prst="rect">
            <a:avLst/>
          </a:prstGeom>
        </p:spPr>
      </p:pic>
      <p:pic>
        <p:nvPicPr>
          <p:cNvPr id="36" name="Bildobjekt 35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994066" y="4700588"/>
            <a:ext cx="455429" cy="690996"/>
          </a:xfrm>
          <a:prstGeom prst="rect">
            <a:avLst/>
          </a:prstGeom>
        </p:spPr>
      </p:pic>
      <p:pic>
        <p:nvPicPr>
          <p:cNvPr id="37" name="Bildobjekt 36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093493" y="4700588"/>
            <a:ext cx="455429" cy="690996"/>
          </a:xfrm>
          <a:prstGeom prst="rect">
            <a:avLst/>
          </a:prstGeom>
        </p:spPr>
      </p:pic>
      <p:pic>
        <p:nvPicPr>
          <p:cNvPr id="38" name="Bildobjekt 37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5853722" y="4700588"/>
            <a:ext cx="455429" cy="690996"/>
          </a:xfrm>
          <a:prstGeom prst="rect">
            <a:avLst/>
          </a:prstGeom>
        </p:spPr>
      </p:pic>
      <p:pic>
        <p:nvPicPr>
          <p:cNvPr id="39" name="Bildobjekt 38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6613951" y="4700588"/>
            <a:ext cx="455429" cy="690996"/>
          </a:xfrm>
          <a:prstGeom prst="rect">
            <a:avLst/>
          </a:prstGeom>
        </p:spPr>
      </p:pic>
      <p:pic>
        <p:nvPicPr>
          <p:cNvPr id="40" name="Bildobjekt 39" descr="Person.gif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7374180" y="4700588"/>
            <a:ext cx="455429" cy="690996"/>
          </a:xfrm>
          <a:prstGeom prst="rect">
            <a:avLst/>
          </a:prstGeom>
        </p:spPr>
      </p:pic>
      <p:grpSp>
        <p:nvGrpSpPr>
          <p:cNvPr id="41" name="Grupp 232"/>
          <p:cNvGrpSpPr/>
          <p:nvPr/>
        </p:nvGrpSpPr>
        <p:grpSpPr>
          <a:xfrm>
            <a:off x="1367663" y="4395788"/>
            <a:ext cx="3116230" cy="690996"/>
            <a:chOff x="559195" y="1961804"/>
            <a:chExt cx="3116230" cy="690996"/>
          </a:xfrm>
        </p:grpSpPr>
        <p:pic>
          <p:nvPicPr>
            <p:cNvPr id="61" name="Bildobjekt 6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559195" y="1961804"/>
              <a:ext cx="455429" cy="690996"/>
            </a:xfrm>
            <a:prstGeom prst="rect">
              <a:avLst/>
            </a:prstGeom>
          </p:spPr>
        </p:pic>
        <p:pic>
          <p:nvPicPr>
            <p:cNvPr id="62" name="Bildobjekt 6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319424" y="1961804"/>
              <a:ext cx="455429" cy="690996"/>
            </a:xfrm>
            <a:prstGeom prst="rect">
              <a:avLst/>
            </a:prstGeom>
          </p:spPr>
        </p:pic>
        <p:pic>
          <p:nvPicPr>
            <p:cNvPr id="63" name="Bildobjekt 6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79653" y="1961804"/>
              <a:ext cx="455429" cy="690996"/>
            </a:xfrm>
            <a:prstGeom prst="rect">
              <a:avLst/>
            </a:prstGeom>
          </p:spPr>
        </p:pic>
        <p:pic>
          <p:nvPicPr>
            <p:cNvPr id="64" name="Bildobjekt 6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839882" y="1961804"/>
              <a:ext cx="455429" cy="690996"/>
            </a:xfrm>
            <a:prstGeom prst="rect">
              <a:avLst/>
            </a:prstGeom>
          </p:spPr>
        </p:pic>
        <p:pic>
          <p:nvPicPr>
            <p:cNvPr id="65" name="Bildobjekt 6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939309" y="1961804"/>
              <a:ext cx="455429" cy="690996"/>
            </a:xfrm>
            <a:prstGeom prst="rect">
              <a:avLst/>
            </a:prstGeom>
          </p:spPr>
        </p:pic>
        <p:pic>
          <p:nvPicPr>
            <p:cNvPr id="66" name="Bildobjekt 6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99538" y="1961804"/>
              <a:ext cx="455429" cy="690996"/>
            </a:xfrm>
            <a:prstGeom prst="rect">
              <a:avLst/>
            </a:prstGeom>
          </p:spPr>
        </p:pic>
        <p:pic>
          <p:nvPicPr>
            <p:cNvPr id="67" name="Bildobjekt 6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459767" y="1961804"/>
              <a:ext cx="455429" cy="690996"/>
            </a:xfrm>
            <a:prstGeom prst="rect">
              <a:avLst/>
            </a:prstGeom>
          </p:spPr>
        </p:pic>
        <p:pic>
          <p:nvPicPr>
            <p:cNvPr id="68" name="Bildobjekt 6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219996" y="1961804"/>
              <a:ext cx="455429" cy="690996"/>
            </a:xfrm>
            <a:prstGeom prst="rect">
              <a:avLst/>
            </a:prstGeom>
          </p:spPr>
        </p:pic>
      </p:grpSp>
      <p:grpSp>
        <p:nvGrpSpPr>
          <p:cNvPr id="42" name="Grupp 241"/>
          <p:cNvGrpSpPr/>
          <p:nvPr/>
        </p:nvGrpSpPr>
        <p:grpSpPr>
          <a:xfrm>
            <a:off x="1520063" y="4548188"/>
            <a:ext cx="3116230" cy="690996"/>
            <a:chOff x="711595" y="2114204"/>
            <a:chExt cx="3116230" cy="690996"/>
          </a:xfrm>
        </p:grpSpPr>
        <p:pic>
          <p:nvPicPr>
            <p:cNvPr id="53" name="Bildobjekt 52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711595" y="2114204"/>
              <a:ext cx="455429" cy="690996"/>
            </a:xfrm>
            <a:prstGeom prst="rect">
              <a:avLst/>
            </a:prstGeom>
          </p:spPr>
        </p:pic>
        <p:pic>
          <p:nvPicPr>
            <p:cNvPr id="54" name="Bildobjekt 53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471824" y="2114204"/>
              <a:ext cx="455429" cy="690996"/>
            </a:xfrm>
            <a:prstGeom prst="rect">
              <a:avLst/>
            </a:prstGeom>
          </p:spPr>
        </p:pic>
        <p:pic>
          <p:nvPicPr>
            <p:cNvPr id="55" name="Bildobjekt 5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232053" y="2114204"/>
              <a:ext cx="455429" cy="690996"/>
            </a:xfrm>
            <a:prstGeom prst="rect">
              <a:avLst/>
            </a:prstGeom>
          </p:spPr>
        </p:pic>
        <p:pic>
          <p:nvPicPr>
            <p:cNvPr id="56" name="Bildobjekt 5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992282" y="2114204"/>
              <a:ext cx="455429" cy="690996"/>
            </a:xfrm>
            <a:prstGeom prst="rect">
              <a:avLst/>
            </a:prstGeom>
          </p:spPr>
        </p:pic>
        <p:pic>
          <p:nvPicPr>
            <p:cNvPr id="57" name="Bildobjekt 5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091709" y="2114204"/>
              <a:ext cx="455429" cy="690996"/>
            </a:xfrm>
            <a:prstGeom prst="rect">
              <a:avLst/>
            </a:prstGeom>
          </p:spPr>
        </p:pic>
        <p:pic>
          <p:nvPicPr>
            <p:cNvPr id="58" name="Bildobjekt 5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851938" y="2114204"/>
              <a:ext cx="455429" cy="690996"/>
            </a:xfrm>
            <a:prstGeom prst="rect">
              <a:avLst/>
            </a:prstGeom>
          </p:spPr>
        </p:pic>
        <p:pic>
          <p:nvPicPr>
            <p:cNvPr id="59" name="Bildobjekt 5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612167" y="2114204"/>
              <a:ext cx="455429" cy="690996"/>
            </a:xfrm>
            <a:prstGeom prst="rect">
              <a:avLst/>
            </a:prstGeom>
          </p:spPr>
        </p:pic>
        <p:pic>
          <p:nvPicPr>
            <p:cNvPr id="60" name="Bildobjekt 5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372396" y="2114204"/>
              <a:ext cx="455429" cy="690996"/>
            </a:xfrm>
            <a:prstGeom prst="rect">
              <a:avLst/>
            </a:prstGeom>
          </p:spPr>
        </p:pic>
      </p:grpSp>
      <p:grpSp>
        <p:nvGrpSpPr>
          <p:cNvPr id="43" name="Grupp 250"/>
          <p:cNvGrpSpPr/>
          <p:nvPr/>
        </p:nvGrpSpPr>
        <p:grpSpPr>
          <a:xfrm>
            <a:off x="1672463" y="4700588"/>
            <a:ext cx="3116230" cy="690996"/>
            <a:chOff x="863995" y="2266604"/>
            <a:chExt cx="3116230" cy="690996"/>
          </a:xfrm>
        </p:grpSpPr>
        <p:pic>
          <p:nvPicPr>
            <p:cNvPr id="45" name="Bildobjekt 44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863995" y="2266604"/>
              <a:ext cx="455429" cy="690996"/>
            </a:xfrm>
            <a:prstGeom prst="rect">
              <a:avLst/>
            </a:prstGeom>
          </p:spPr>
        </p:pic>
        <p:pic>
          <p:nvPicPr>
            <p:cNvPr id="46" name="Bildobjekt 45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624224" y="2266604"/>
              <a:ext cx="455429" cy="690996"/>
            </a:xfrm>
            <a:prstGeom prst="rect">
              <a:avLst/>
            </a:prstGeom>
          </p:spPr>
        </p:pic>
        <p:pic>
          <p:nvPicPr>
            <p:cNvPr id="47" name="Bildobjekt 46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384453" y="2266604"/>
              <a:ext cx="455429" cy="690996"/>
            </a:xfrm>
            <a:prstGeom prst="rect">
              <a:avLst/>
            </a:prstGeom>
          </p:spPr>
        </p:pic>
        <p:pic>
          <p:nvPicPr>
            <p:cNvPr id="48" name="Bildobjekt 47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144682" y="2266604"/>
              <a:ext cx="455429" cy="690996"/>
            </a:xfrm>
            <a:prstGeom prst="rect">
              <a:avLst/>
            </a:prstGeom>
          </p:spPr>
        </p:pic>
        <p:pic>
          <p:nvPicPr>
            <p:cNvPr id="49" name="Bildobjekt 48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1244109" y="2266604"/>
              <a:ext cx="455429" cy="690996"/>
            </a:xfrm>
            <a:prstGeom prst="rect">
              <a:avLst/>
            </a:prstGeom>
          </p:spPr>
        </p:pic>
        <p:pic>
          <p:nvPicPr>
            <p:cNvPr id="50" name="Bildobjekt 49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004338" y="2266604"/>
              <a:ext cx="455429" cy="690996"/>
            </a:xfrm>
            <a:prstGeom prst="rect">
              <a:avLst/>
            </a:prstGeom>
          </p:spPr>
        </p:pic>
        <p:pic>
          <p:nvPicPr>
            <p:cNvPr id="51" name="Bildobjekt 50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2764567" y="2266604"/>
              <a:ext cx="455429" cy="690996"/>
            </a:xfrm>
            <a:prstGeom prst="rect">
              <a:avLst/>
            </a:prstGeom>
          </p:spPr>
        </p:pic>
        <p:pic>
          <p:nvPicPr>
            <p:cNvPr id="52" name="Bildobjekt 51" descr="Person.gif"/>
            <p:cNvPicPr>
              <a:picLocks noChangeAspect="1"/>
            </p:cNvPicPr>
            <p:nvPr/>
          </p:nvPicPr>
          <p:blipFill>
            <a:blip r:embed="rId2">
              <a:lum bright="-30000"/>
            </a:blip>
            <a:stretch>
              <a:fillRect/>
            </a:stretch>
          </p:blipFill>
          <p:spPr>
            <a:xfrm>
              <a:off x="3524796" y="2266604"/>
              <a:ext cx="455429" cy="690996"/>
            </a:xfrm>
            <a:prstGeom prst="rect">
              <a:avLst/>
            </a:prstGeom>
          </p:spPr>
        </p:pic>
      </p:grpSp>
      <p:sp>
        <p:nvSpPr>
          <p:cNvPr id="221" name="Text Box 2"/>
          <p:cNvSpPr txBox="1">
            <a:spLocks noChangeArrowheads="1"/>
          </p:cNvSpPr>
          <p:nvPr/>
        </p:nvSpPr>
        <p:spPr bwMode="auto">
          <a:xfrm>
            <a:off x="2807903" y="1512916"/>
            <a:ext cx="3163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48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mbria" pitchFamily="18" charset="0"/>
                <a:cs typeface="Arial" pitchFamily="34" charset="0"/>
              </a:rPr>
              <a:t>0,07 %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ktangel 221"/>
          <p:cNvSpPr/>
          <p:nvPr/>
        </p:nvSpPr>
        <p:spPr>
          <a:xfrm>
            <a:off x="881150" y="2774800"/>
            <a:ext cx="7165570" cy="291941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4" name="Bildobjekt 43" descr="Person.gif"/>
          <p:cNvPicPr>
            <a:picLocks noChangeAspect="1"/>
          </p:cNvPicPr>
          <p:nvPr/>
        </p:nvPicPr>
        <p:blipFill>
          <a:blip r:embed="rId2"/>
          <a:srcRect l="83998"/>
          <a:stretch>
            <a:fillRect/>
          </a:stretch>
        </p:blipFill>
        <p:spPr>
          <a:xfrm>
            <a:off x="7756732" y="4700588"/>
            <a:ext cx="72877" cy="6909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Webbstrategiska verksamheten</a:t>
            </a:r>
            <a:br>
              <a:rPr lang="sv-SE" dirty="0" smtClean="0"/>
            </a:br>
            <a:r>
              <a:rPr lang="sv-SE" dirty="0" smtClean="0"/>
              <a:t>Konsument- och medborgarservice, Göteborgs Stad</a:t>
            </a:r>
            <a:br>
              <a:rPr lang="sv-SE" dirty="0" smtClean="0"/>
            </a:br>
            <a:r>
              <a:rPr lang="sv-SE" dirty="0" smtClean="0"/>
              <a:t>Henrik Johnsson</a:t>
            </a:r>
            <a:br>
              <a:rPr lang="sv-SE" dirty="0" smtClean="0"/>
            </a:br>
            <a:r>
              <a:rPr lang="sv-SE" dirty="0" err="1" smtClean="0"/>
              <a:t>henrik.johnsson@kom.goteborg.se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G-Stad-Mall_enkel BLÅ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385</TotalTime>
  <Words>61</Words>
  <Application>Microsoft Office PowerPoint</Application>
  <PresentationFormat>Bildspel på skärmen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GBG-Stad-Mall_enkel BLÅ</vt:lpstr>
      <vt:lpstr>Spaning: Så används startsidan</vt:lpstr>
      <vt:lpstr>Allt färre besöker startsidan</vt:lpstr>
      <vt:lpstr>Antal besök på goteborg.se  (1 jan – 30 juni 2015)</vt:lpstr>
      <vt:lpstr>Andel som besökte startsidan</vt:lpstr>
      <vt:lpstr> Andel som klickade på en puff  (vilken som helst) på startsidan  </vt:lpstr>
      <vt:lpstr>Andel som klickade på en huvudpuff</vt:lpstr>
      <vt:lpstr>Sannolikheten att en besökare klickade på ”min” huvudpuff (av fyra)</vt:lpstr>
      <vt:lpstr>Bild 8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Startsidan på goteborg.se</dc:title>
  <dc:creator>henjoh0419</dc:creator>
  <cp:lastModifiedBy>henjoh0419</cp:lastModifiedBy>
  <cp:revision>6</cp:revision>
  <cp:lastPrinted>2014-06-25T13:57:34Z</cp:lastPrinted>
  <dcterms:created xsi:type="dcterms:W3CDTF">2015-09-23T06:28:52Z</dcterms:created>
  <dcterms:modified xsi:type="dcterms:W3CDTF">2015-10-01T13:30:11Z</dcterms:modified>
</cp:coreProperties>
</file>